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  <p:sldMasterId id="2147483719" r:id="rId6"/>
    <p:sldMasterId id="2147483731" r:id="rId7"/>
    <p:sldMasterId id="2147483743" r:id="rId8"/>
    <p:sldMasterId id="2147483755" r:id="rId9"/>
    <p:sldMasterId id="2147483767" r:id="rId10"/>
    <p:sldMasterId id="2147483779" r:id="rId11"/>
    <p:sldMasterId id="2147483791" r:id="rId12"/>
    <p:sldMasterId id="2147483803" r:id="rId13"/>
    <p:sldMasterId id="2147483815" r:id="rId14"/>
  </p:sldMasterIdLst>
  <p:sldIdLst>
    <p:sldId id="256" r:id="rId15"/>
    <p:sldId id="260" r:id="rId16"/>
    <p:sldId id="263" r:id="rId17"/>
    <p:sldId id="266" r:id="rId18"/>
    <p:sldId id="269" r:id="rId19"/>
    <p:sldId id="272" r:id="rId20"/>
    <p:sldId id="275" r:id="rId21"/>
    <p:sldId id="278" r:id="rId22"/>
    <p:sldId id="281" r:id="rId23"/>
    <p:sldId id="284" r:id="rId24"/>
    <p:sldId id="287" r:id="rId25"/>
    <p:sldId id="290" r:id="rId26"/>
    <p:sldId id="293" r:id="rId27"/>
    <p:sldId id="296" r:id="rId28"/>
  </p:sldIdLst>
  <p:sldSz cx="12193588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0"/>
  </p:normalViewPr>
  <p:slideViewPr>
    <p:cSldViewPr>
      <p:cViewPr varScale="1">
        <p:scale>
          <a:sx n="128" d="100"/>
          <a:sy n="128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viewProps" Target="viewProps.xml"/><Relationship Id="rId21" Type="http://schemas.openxmlformats.org/officeDocument/2006/relationships/slide" Target="slides/slide7.xml"/><Relationship Id="rId34" Type="http://schemas.openxmlformats.org/officeDocument/2006/relationships/font" Target="fonts/font6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font" Target="fonts/font4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font" Target="fonts/font8.fntdata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tags" Target="../tags/tag574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578.xml"/><Relationship Id="rId4" Type="http://schemas.openxmlformats.org/officeDocument/2006/relationships/tags" Target="../tags/tag57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581.xml"/><Relationship Id="rId2" Type="http://schemas.openxmlformats.org/officeDocument/2006/relationships/tags" Target="../tags/tag580.xml"/><Relationship Id="rId1" Type="http://schemas.openxmlformats.org/officeDocument/2006/relationships/tags" Target="../tags/tag579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583.xml"/><Relationship Id="rId4" Type="http://schemas.openxmlformats.org/officeDocument/2006/relationships/tags" Target="../tags/tag58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586.xml"/><Relationship Id="rId2" Type="http://schemas.openxmlformats.org/officeDocument/2006/relationships/tags" Target="../tags/tag585.xml"/><Relationship Id="rId1" Type="http://schemas.openxmlformats.org/officeDocument/2006/relationships/tags" Target="../tags/tag584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588.xml"/><Relationship Id="rId4" Type="http://schemas.openxmlformats.org/officeDocument/2006/relationships/tags" Target="../tags/tag58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591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590.xml"/><Relationship Id="rId1" Type="http://schemas.openxmlformats.org/officeDocument/2006/relationships/tags" Target="../tags/tag589.xml"/><Relationship Id="rId6" Type="http://schemas.openxmlformats.org/officeDocument/2006/relationships/tags" Target="../tags/tag594.xml"/><Relationship Id="rId5" Type="http://schemas.openxmlformats.org/officeDocument/2006/relationships/tags" Target="../tags/tag593.xml"/><Relationship Id="rId4" Type="http://schemas.openxmlformats.org/officeDocument/2006/relationships/tags" Target="../tags/tag592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tags" Target="../tags/tag602.xml"/><Relationship Id="rId3" Type="http://schemas.openxmlformats.org/officeDocument/2006/relationships/tags" Target="../tags/tag597.xml"/><Relationship Id="rId7" Type="http://schemas.openxmlformats.org/officeDocument/2006/relationships/tags" Target="../tags/tag601.xml"/><Relationship Id="rId2" Type="http://schemas.openxmlformats.org/officeDocument/2006/relationships/tags" Target="../tags/tag596.xml"/><Relationship Id="rId1" Type="http://schemas.openxmlformats.org/officeDocument/2006/relationships/tags" Target="../tags/tag595.xml"/><Relationship Id="rId6" Type="http://schemas.openxmlformats.org/officeDocument/2006/relationships/tags" Target="../tags/tag600.xml"/><Relationship Id="rId5" Type="http://schemas.openxmlformats.org/officeDocument/2006/relationships/tags" Target="../tags/tag599.xml"/><Relationship Id="rId4" Type="http://schemas.openxmlformats.org/officeDocument/2006/relationships/tags" Target="../tags/tag598.xml"/><Relationship Id="rId9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605.xml"/><Relationship Id="rId2" Type="http://schemas.openxmlformats.org/officeDocument/2006/relationships/tags" Target="../tags/tag604.xml"/><Relationship Id="rId1" Type="http://schemas.openxmlformats.org/officeDocument/2006/relationships/tags" Target="../tags/tag603.xml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60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" Type="http://schemas.openxmlformats.org/officeDocument/2006/relationships/tags" Target="../tags/tag607.xml"/><Relationship Id="rId4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612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611.xml"/><Relationship Id="rId1" Type="http://schemas.openxmlformats.org/officeDocument/2006/relationships/tags" Target="../tags/tag610.xml"/><Relationship Id="rId6" Type="http://schemas.openxmlformats.org/officeDocument/2006/relationships/tags" Target="../tags/tag615.xml"/><Relationship Id="rId5" Type="http://schemas.openxmlformats.org/officeDocument/2006/relationships/tags" Target="../tags/tag614.xml"/><Relationship Id="rId4" Type="http://schemas.openxmlformats.org/officeDocument/2006/relationships/tags" Target="../tags/tag61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618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617.xml"/><Relationship Id="rId1" Type="http://schemas.openxmlformats.org/officeDocument/2006/relationships/tags" Target="../tags/tag616.xml"/><Relationship Id="rId6" Type="http://schemas.openxmlformats.org/officeDocument/2006/relationships/tags" Target="../tags/tag621.xml"/><Relationship Id="rId5" Type="http://schemas.openxmlformats.org/officeDocument/2006/relationships/tags" Target="../tags/tag620.xml"/><Relationship Id="rId4" Type="http://schemas.openxmlformats.org/officeDocument/2006/relationships/tags" Target="../tags/tag619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tags" Target="../tags/tag624.xml"/><Relationship Id="rId2" Type="http://schemas.openxmlformats.org/officeDocument/2006/relationships/tags" Target="../tags/tag623.xml"/><Relationship Id="rId1" Type="http://schemas.openxmlformats.org/officeDocument/2006/relationships/tags" Target="../tags/tag622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626.xml"/><Relationship Id="rId4" Type="http://schemas.openxmlformats.org/officeDocument/2006/relationships/tags" Target="../tags/tag62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631.xml"/><Relationship Id="rId4" Type="http://schemas.openxmlformats.org/officeDocument/2006/relationships/tags" Target="../tags/tag63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639.xml"/><Relationship Id="rId2" Type="http://schemas.openxmlformats.org/officeDocument/2006/relationships/tags" Target="../tags/tag638.xml"/><Relationship Id="rId1" Type="http://schemas.openxmlformats.org/officeDocument/2006/relationships/tags" Target="../tags/tag637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641.xml"/><Relationship Id="rId4" Type="http://schemas.openxmlformats.org/officeDocument/2006/relationships/tags" Target="../tags/tag64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tags" Target="../tags/tag644.xml"/><Relationship Id="rId2" Type="http://schemas.openxmlformats.org/officeDocument/2006/relationships/tags" Target="../tags/tag643.xml"/><Relationship Id="rId1" Type="http://schemas.openxmlformats.org/officeDocument/2006/relationships/tags" Target="../tags/tag642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646.xml"/><Relationship Id="rId4" Type="http://schemas.openxmlformats.org/officeDocument/2006/relationships/tags" Target="../tags/tag64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" Type="http://schemas.openxmlformats.org/officeDocument/2006/relationships/tags" Target="../tags/tag647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651.xml"/><Relationship Id="rId4" Type="http://schemas.openxmlformats.org/officeDocument/2006/relationships/tags" Target="../tags/tag650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tags" Target="../tags/tag654.xml"/><Relationship Id="rId7" Type="http://schemas.openxmlformats.org/officeDocument/2006/relationships/slideMaster" Target="../slideMasters/slideMaster11.xml"/><Relationship Id="rId2" Type="http://schemas.openxmlformats.org/officeDocument/2006/relationships/tags" Target="../tags/tag653.xml"/><Relationship Id="rId1" Type="http://schemas.openxmlformats.org/officeDocument/2006/relationships/tags" Target="../tags/tag652.xml"/><Relationship Id="rId6" Type="http://schemas.openxmlformats.org/officeDocument/2006/relationships/tags" Target="../tags/tag657.xml"/><Relationship Id="rId5" Type="http://schemas.openxmlformats.org/officeDocument/2006/relationships/tags" Target="../tags/tag656.xml"/><Relationship Id="rId4" Type="http://schemas.openxmlformats.org/officeDocument/2006/relationships/tags" Target="../tags/tag655.xml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tags" Target="../tags/tag665.xml"/><Relationship Id="rId3" Type="http://schemas.openxmlformats.org/officeDocument/2006/relationships/tags" Target="../tags/tag660.xml"/><Relationship Id="rId7" Type="http://schemas.openxmlformats.org/officeDocument/2006/relationships/tags" Target="../tags/tag664.xml"/><Relationship Id="rId2" Type="http://schemas.openxmlformats.org/officeDocument/2006/relationships/tags" Target="../tags/tag659.xml"/><Relationship Id="rId1" Type="http://schemas.openxmlformats.org/officeDocument/2006/relationships/tags" Target="../tags/tag658.xml"/><Relationship Id="rId6" Type="http://schemas.openxmlformats.org/officeDocument/2006/relationships/tags" Target="../tags/tag663.xml"/><Relationship Id="rId5" Type="http://schemas.openxmlformats.org/officeDocument/2006/relationships/tags" Target="../tags/tag662.xml"/><Relationship Id="rId4" Type="http://schemas.openxmlformats.org/officeDocument/2006/relationships/tags" Target="../tags/tag661.xml"/><Relationship Id="rId9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tags" Target="../tags/tag668.xml"/><Relationship Id="rId2" Type="http://schemas.openxmlformats.org/officeDocument/2006/relationships/tags" Target="../tags/tag667.xml"/><Relationship Id="rId1" Type="http://schemas.openxmlformats.org/officeDocument/2006/relationships/tags" Target="../tags/tag666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66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672.xml"/><Relationship Id="rId2" Type="http://schemas.openxmlformats.org/officeDocument/2006/relationships/tags" Target="../tags/tag671.xml"/><Relationship Id="rId1" Type="http://schemas.openxmlformats.org/officeDocument/2006/relationships/tags" Target="../tags/tag670.xml"/><Relationship Id="rId4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675.xml"/><Relationship Id="rId7" Type="http://schemas.openxmlformats.org/officeDocument/2006/relationships/slideMaster" Target="../slideMasters/slideMaster11.xml"/><Relationship Id="rId2" Type="http://schemas.openxmlformats.org/officeDocument/2006/relationships/tags" Target="../tags/tag674.xml"/><Relationship Id="rId1" Type="http://schemas.openxmlformats.org/officeDocument/2006/relationships/tags" Target="../tags/tag673.xml"/><Relationship Id="rId6" Type="http://schemas.openxmlformats.org/officeDocument/2006/relationships/tags" Target="../tags/tag678.xml"/><Relationship Id="rId5" Type="http://schemas.openxmlformats.org/officeDocument/2006/relationships/tags" Target="../tags/tag677.xml"/><Relationship Id="rId4" Type="http://schemas.openxmlformats.org/officeDocument/2006/relationships/tags" Target="../tags/tag67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tags" Target="../tags/tag681.xml"/><Relationship Id="rId7" Type="http://schemas.openxmlformats.org/officeDocument/2006/relationships/slideMaster" Target="../slideMasters/slideMaster11.xml"/><Relationship Id="rId2" Type="http://schemas.openxmlformats.org/officeDocument/2006/relationships/tags" Target="../tags/tag680.xml"/><Relationship Id="rId1" Type="http://schemas.openxmlformats.org/officeDocument/2006/relationships/tags" Target="../tags/tag679.xml"/><Relationship Id="rId6" Type="http://schemas.openxmlformats.org/officeDocument/2006/relationships/tags" Target="../tags/tag684.xml"/><Relationship Id="rId5" Type="http://schemas.openxmlformats.org/officeDocument/2006/relationships/tags" Target="../tags/tag683.xml"/><Relationship Id="rId4" Type="http://schemas.openxmlformats.org/officeDocument/2006/relationships/tags" Target="../tags/tag68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" Type="http://schemas.openxmlformats.org/officeDocument/2006/relationships/tags" Target="../tags/tag685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689.xml"/><Relationship Id="rId4" Type="http://schemas.openxmlformats.org/officeDocument/2006/relationships/tags" Target="../tags/tag68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tags" Target="../tags/tag692.xml"/><Relationship Id="rId2" Type="http://schemas.openxmlformats.org/officeDocument/2006/relationships/tags" Target="../tags/tag691.xml"/><Relationship Id="rId1" Type="http://schemas.openxmlformats.org/officeDocument/2006/relationships/tags" Target="../tags/tag690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694.xml"/><Relationship Id="rId4" Type="http://schemas.openxmlformats.org/officeDocument/2006/relationships/tags" Target="../tags/tag69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tags" Target="../tags/tag702.xml"/><Relationship Id="rId2" Type="http://schemas.openxmlformats.org/officeDocument/2006/relationships/tags" Target="../tags/tag701.xml"/><Relationship Id="rId1" Type="http://schemas.openxmlformats.org/officeDocument/2006/relationships/tags" Target="../tags/tag700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704.xml"/><Relationship Id="rId4" Type="http://schemas.openxmlformats.org/officeDocument/2006/relationships/tags" Target="../tags/tag70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tags" Target="../tags/tag707.xml"/><Relationship Id="rId2" Type="http://schemas.openxmlformats.org/officeDocument/2006/relationships/tags" Target="../tags/tag706.xml"/><Relationship Id="rId1" Type="http://schemas.openxmlformats.org/officeDocument/2006/relationships/tags" Target="../tags/tag705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709.xml"/><Relationship Id="rId4" Type="http://schemas.openxmlformats.org/officeDocument/2006/relationships/tags" Target="../tags/tag70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tags" Target="../tags/tag712.xml"/><Relationship Id="rId2" Type="http://schemas.openxmlformats.org/officeDocument/2006/relationships/tags" Target="../tags/tag711.xml"/><Relationship Id="rId1" Type="http://schemas.openxmlformats.org/officeDocument/2006/relationships/tags" Target="../tags/tag710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714.xml"/><Relationship Id="rId4" Type="http://schemas.openxmlformats.org/officeDocument/2006/relationships/tags" Target="../tags/tag71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717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716.xml"/><Relationship Id="rId1" Type="http://schemas.openxmlformats.org/officeDocument/2006/relationships/tags" Target="../tags/tag715.xml"/><Relationship Id="rId6" Type="http://schemas.openxmlformats.org/officeDocument/2006/relationships/tags" Target="../tags/tag720.xml"/><Relationship Id="rId5" Type="http://schemas.openxmlformats.org/officeDocument/2006/relationships/tags" Target="../tags/tag719.xml"/><Relationship Id="rId4" Type="http://schemas.openxmlformats.org/officeDocument/2006/relationships/tags" Target="../tags/tag718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tags" Target="../tags/tag728.xml"/><Relationship Id="rId3" Type="http://schemas.openxmlformats.org/officeDocument/2006/relationships/tags" Target="../tags/tag723.xml"/><Relationship Id="rId7" Type="http://schemas.openxmlformats.org/officeDocument/2006/relationships/tags" Target="../tags/tag727.xml"/><Relationship Id="rId2" Type="http://schemas.openxmlformats.org/officeDocument/2006/relationships/tags" Target="../tags/tag722.xml"/><Relationship Id="rId1" Type="http://schemas.openxmlformats.org/officeDocument/2006/relationships/tags" Target="../tags/tag721.xml"/><Relationship Id="rId6" Type="http://schemas.openxmlformats.org/officeDocument/2006/relationships/tags" Target="../tags/tag726.xml"/><Relationship Id="rId5" Type="http://schemas.openxmlformats.org/officeDocument/2006/relationships/tags" Target="../tags/tag725.xml"/><Relationship Id="rId4" Type="http://schemas.openxmlformats.org/officeDocument/2006/relationships/tags" Target="../tags/tag724.xml"/><Relationship Id="rId9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731.xml"/><Relationship Id="rId2" Type="http://schemas.openxmlformats.org/officeDocument/2006/relationships/tags" Target="../tags/tag730.xml"/><Relationship Id="rId1" Type="http://schemas.openxmlformats.org/officeDocument/2006/relationships/tags" Target="../tags/tag729.xml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73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tags" Target="../tags/tag735.xml"/><Relationship Id="rId2" Type="http://schemas.openxmlformats.org/officeDocument/2006/relationships/tags" Target="../tags/tag734.xml"/><Relationship Id="rId1" Type="http://schemas.openxmlformats.org/officeDocument/2006/relationships/tags" Target="../tags/tag733.xml"/><Relationship Id="rId4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tags" Target="../tags/tag738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737.xml"/><Relationship Id="rId1" Type="http://schemas.openxmlformats.org/officeDocument/2006/relationships/tags" Target="../tags/tag736.xml"/><Relationship Id="rId6" Type="http://schemas.openxmlformats.org/officeDocument/2006/relationships/tags" Target="../tags/tag741.xml"/><Relationship Id="rId5" Type="http://schemas.openxmlformats.org/officeDocument/2006/relationships/tags" Target="../tags/tag740.xml"/><Relationship Id="rId4" Type="http://schemas.openxmlformats.org/officeDocument/2006/relationships/tags" Target="../tags/tag73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744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743.xml"/><Relationship Id="rId1" Type="http://schemas.openxmlformats.org/officeDocument/2006/relationships/tags" Target="../tags/tag742.xml"/><Relationship Id="rId6" Type="http://schemas.openxmlformats.org/officeDocument/2006/relationships/tags" Target="../tags/tag747.xml"/><Relationship Id="rId5" Type="http://schemas.openxmlformats.org/officeDocument/2006/relationships/tags" Target="../tags/tag746.xml"/><Relationship Id="rId4" Type="http://schemas.openxmlformats.org/officeDocument/2006/relationships/tags" Target="../tags/tag74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750.xml"/><Relationship Id="rId2" Type="http://schemas.openxmlformats.org/officeDocument/2006/relationships/tags" Target="../tags/tag749.xml"/><Relationship Id="rId1" Type="http://schemas.openxmlformats.org/officeDocument/2006/relationships/tags" Target="../tags/tag748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752.xml"/><Relationship Id="rId4" Type="http://schemas.openxmlformats.org/officeDocument/2006/relationships/tags" Target="../tags/tag75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755.xml"/><Relationship Id="rId2" Type="http://schemas.openxmlformats.org/officeDocument/2006/relationships/tags" Target="../tags/tag754.xml"/><Relationship Id="rId1" Type="http://schemas.openxmlformats.org/officeDocument/2006/relationships/tags" Target="../tags/tag753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757.xml"/><Relationship Id="rId4" Type="http://schemas.openxmlformats.org/officeDocument/2006/relationships/tags" Target="../tags/tag756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765.xml"/><Relationship Id="rId2" Type="http://schemas.openxmlformats.org/officeDocument/2006/relationships/tags" Target="../tags/tag764.xml"/><Relationship Id="rId1" Type="http://schemas.openxmlformats.org/officeDocument/2006/relationships/tags" Target="../tags/tag763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767.xml"/><Relationship Id="rId4" Type="http://schemas.openxmlformats.org/officeDocument/2006/relationships/tags" Target="../tags/tag766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770.xml"/><Relationship Id="rId2" Type="http://schemas.openxmlformats.org/officeDocument/2006/relationships/tags" Target="../tags/tag769.xml"/><Relationship Id="rId1" Type="http://schemas.openxmlformats.org/officeDocument/2006/relationships/tags" Target="../tags/tag768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772.xml"/><Relationship Id="rId4" Type="http://schemas.openxmlformats.org/officeDocument/2006/relationships/tags" Target="../tags/tag77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775.xml"/><Relationship Id="rId2" Type="http://schemas.openxmlformats.org/officeDocument/2006/relationships/tags" Target="../tags/tag774.xml"/><Relationship Id="rId1" Type="http://schemas.openxmlformats.org/officeDocument/2006/relationships/tags" Target="../tags/tag773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777.xml"/><Relationship Id="rId4" Type="http://schemas.openxmlformats.org/officeDocument/2006/relationships/tags" Target="../tags/tag77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780.xml"/><Relationship Id="rId7" Type="http://schemas.openxmlformats.org/officeDocument/2006/relationships/slideMaster" Target="../slideMasters/slideMaster13.xml"/><Relationship Id="rId2" Type="http://schemas.openxmlformats.org/officeDocument/2006/relationships/tags" Target="../tags/tag779.xml"/><Relationship Id="rId1" Type="http://schemas.openxmlformats.org/officeDocument/2006/relationships/tags" Target="../tags/tag778.xml"/><Relationship Id="rId6" Type="http://schemas.openxmlformats.org/officeDocument/2006/relationships/tags" Target="../tags/tag783.xml"/><Relationship Id="rId5" Type="http://schemas.openxmlformats.org/officeDocument/2006/relationships/tags" Target="../tags/tag782.xml"/><Relationship Id="rId4" Type="http://schemas.openxmlformats.org/officeDocument/2006/relationships/tags" Target="../tags/tag781.xml"/></Relationships>
</file>

<file path=ppt/slideLayouts/_rels/slideLayout137.xml.rels><?xml version="1.0" encoding="UTF-8" standalone="yes"?>
<Relationships xmlns="http://schemas.openxmlformats.org/package/2006/relationships"><Relationship Id="rId8" Type="http://schemas.openxmlformats.org/officeDocument/2006/relationships/tags" Target="../tags/tag791.xml"/><Relationship Id="rId3" Type="http://schemas.openxmlformats.org/officeDocument/2006/relationships/tags" Target="../tags/tag786.xml"/><Relationship Id="rId7" Type="http://schemas.openxmlformats.org/officeDocument/2006/relationships/tags" Target="../tags/tag790.xml"/><Relationship Id="rId2" Type="http://schemas.openxmlformats.org/officeDocument/2006/relationships/tags" Target="../tags/tag785.xml"/><Relationship Id="rId1" Type="http://schemas.openxmlformats.org/officeDocument/2006/relationships/tags" Target="../tags/tag784.xml"/><Relationship Id="rId6" Type="http://schemas.openxmlformats.org/officeDocument/2006/relationships/tags" Target="../tags/tag789.xml"/><Relationship Id="rId5" Type="http://schemas.openxmlformats.org/officeDocument/2006/relationships/tags" Target="../tags/tag788.xml"/><Relationship Id="rId4" Type="http://schemas.openxmlformats.org/officeDocument/2006/relationships/tags" Target="../tags/tag787.xml"/><Relationship Id="rId9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794.xml"/><Relationship Id="rId2" Type="http://schemas.openxmlformats.org/officeDocument/2006/relationships/tags" Target="../tags/tag793.xml"/><Relationship Id="rId1" Type="http://schemas.openxmlformats.org/officeDocument/2006/relationships/tags" Target="../tags/tag792.xml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79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tags" Target="../tags/tag798.xml"/><Relationship Id="rId2" Type="http://schemas.openxmlformats.org/officeDocument/2006/relationships/tags" Target="../tags/tag797.xml"/><Relationship Id="rId1" Type="http://schemas.openxmlformats.org/officeDocument/2006/relationships/tags" Target="../tags/tag796.xml"/><Relationship Id="rId4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tags" Target="../tags/tag801.xml"/><Relationship Id="rId7" Type="http://schemas.openxmlformats.org/officeDocument/2006/relationships/slideMaster" Target="../slideMasters/slideMaster13.xml"/><Relationship Id="rId2" Type="http://schemas.openxmlformats.org/officeDocument/2006/relationships/tags" Target="../tags/tag800.xml"/><Relationship Id="rId1" Type="http://schemas.openxmlformats.org/officeDocument/2006/relationships/tags" Target="../tags/tag799.xml"/><Relationship Id="rId6" Type="http://schemas.openxmlformats.org/officeDocument/2006/relationships/tags" Target="../tags/tag804.xml"/><Relationship Id="rId5" Type="http://schemas.openxmlformats.org/officeDocument/2006/relationships/tags" Target="../tags/tag803.xml"/><Relationship Id="rId4" Type="http://schemas.openxmlformats.org/officeDocument/2006/relationships/tags" Target="../tags/tag80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tags" Target="../tags/tag807.xml"/><Relationship Id="rId7" Type="http://schemas.openxmlformats.org/officeDocument/2006/relationships/slideMaster" Target="../slideMasters/slideMaster13.xml"/><Relationship Id="rId2" Type="http://schemas.openxmlformats.org/officeDocument/2006/relationships/tags" Target="../tags/tag806.xml"/><Relationship Id="rId1" Type="http://schemas.openxmlformats.org/officeDocument/2006/relationships/tags" Target="../tags/tag805.xml"/><Relationship Id="rId6" Type="http://schemas.openxmlformats.org/officeDocument/2006/relationships/tags" Target="../tags/tag810.xml"/><Relationship Id="rId5" Type="http://schemas.openxmlformats.org/officeDocument/2006/relationships/tags" Target="../tags/tag809.xml"/><Relationship Id="rId4" Type="http://schemas.openxmlformats.org/officeDocument/2006/relationships/tags" Target="../tags/tag80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tags" Target="../tags/tag813.xml"/><Relationship Id="rId2" Type="http://schemas.openxmlformats.org/officeDocument/2006/relationships/tags" Target="../tags/tag812.xml"/><Relationship Id="rId1" Type="http://schemas.openxmlformats.org/officeDocument/2006/relationships/tags" Target="../tags/tag811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815.xml"/><Relationship Id="rId4" Type="http://schemas.openxmlformats.org/officeDocument/2006/relationships/tags" Target="../tags/tag81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tags" Target="../tags/tag818.xml"/><Relationship Id="rId2" Type="http://schemas.openxmlformats.org/officeDocument/2006/relationships/tags" Target="../tags/tag817.xml"/><Relationship Id="rId1" Type="http://schemas.openxmlformats.org/officeDocument/2006/relationships/tags" Target="../tags/tag816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820.xml"/><Relationship Id="rId4" Type="http://schemas.openxmlformats.org/officeDocument/2006/relationships/tags" Target="../tags/tag81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tags" Target="../tags/tag828.xml"/><Relationship Id="rId2" Type="http://schemas.openxmlformats.org/officeDocument/2006/relationships/tags" Target="../tags/tag827.xml"/><Relationship Id="rId1" Type="http://schemas.openxmlformats.org/officeDocument/2006/relationships/tags" Target="../tags/tag826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830.xml"/><Relationship Id="rId4" Type="http://schemas.openxmlformats.org/officeDocument/2006/relationships/tags" Target="../tags/tag82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tags" Target="../tags/tag833.xml"/><Relationship Id="rId2" Type="http://schemas.openxmlformats.org/officeDocument/2006/relationships/tags" Target="../tags/tag832.xml"/><Relationship Id="rId1" Type="http://schemas.openxmlformats.org/officeDocument/2006/relationships/tags" Target="../tags/tag831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835.xml"/><Relationship Id="rId4" Type="http://schemas.openxmlformats.org/officeDocument/2006/relationships/tags" Target="../tags/tag83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tags" Target="../tags/tag838.xml"/><Relationship Id="rId2" Type="http://schemas.openxmlformats.org/officeDocument/2006/relationships/tags" Target="../tags/tag837.xml"/><Relationship Id="rId1" Type="http://schemas.openxmlformats.org/officeDocument/2006/relationships/tags" Target="../tags/tag836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840.xml"/><Relationship Id="rId4" Type="http://schemas.openxmlformats.org/officeDocument/2006/relationships/tags" Target="../tags/tag83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tags" Target="../tags/tag843.xml"/><Relationship Id="rId7" Type="http://schemas.openxmlformats.org/officeDocument/2006/relationships/slideMaster" Target="../slideMasters/slideMaster14.xml"/><Relationship Id="rId2" Type="http://schemas.openxmlformats.org/officeDocument/2006/relationships/tags" Target="../tags/tag842.xml"/><Relationship Id="rId1" Type="http://schemas.openxmlformats.org/officeDocument/2006/relationships/tags" Target="../tags/tag841.xml"/><Relationship Id="rId6" Type="http://schemas.openxmlformats.org/officeDocument/2006/relationships/tags" Target="../tags/tag846.xml"/><Relationship Id="rId5" Type="http://schemas.openxmlformats.org/officeDocument/2006/relationships/tags" Target="../tags/tag845.xml"/><Relationship Id="rId4" Type="http://schemas.openxmlformats.org/officeDocument/2006/relationships/tags" Target="../tags/tag844.xml"/></Relationships>
</file>

<file path=ppt/slideLayouts/_rels/slideLayout148.xml.rels><?xml version="1.0" encoding="UTF-8" standalone="yes"?>
<Relationships xmlns="http://schemas.openxmlformats.org/package/2006/relationships"><Relationship Id="rId8" Type="http://schemas.openxmlformats.org/officeDocument/2006/relationships/tags" Target="../tags/tag854.xml"/><Relationship Id="rId3" Type="http://schemas.openxmlformats.org/officeDocument/2006/relationships/tags" Target="../tags/tag849.xml"/><Relationship Id="rId7" Type="http://schemas.openxmlformats.org/officeDocument/2006/relationships/tags" Target="../tags/tag853.xml"/><Relationship Id="rId2" Type="http://schemas.openxmlformats.org/officeDocument/2006/relationships/tags" Target="../tags/tag848.xml"/><Relationship Id="rId1" Type="http://schemas.openxmlformats.org/officeDocument/2006/relationships/tags" Target="../tags/tag847.xml"/><Relationship Id="rId6" Type="http://schemas.openxmlformats.org/officeDocument/2006/relationships/tags" Target="../tags/tag852.xml"/><Relationship Id="rId5" Type="http://schemas.openxmlformats.org/officeDocument/2006/relationships/tags" Target="../tags/tag851.xml"/><Relationship Id="rId4" Type="http://schemas.openxmlformats.org/officeDocument/2006/relationships/tags" Target="../tags/tag850.xml"/><Relationship Id="rId9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tags" Target="../tags/tag857.xml"/><Relationship Id="rId2" Type="http://schemas.openxmlformats.org/officeDocument/2006/relationships/tags" Target="../tags/tag856.xml"/><Relationship Id="rId1" Type="http://schemas.openxmlformats.org/officeDocument/2006/relationships/tags" Target="../tags/tag855.xml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85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tags" Target="../tags/tag861.xml"/><Relationship Id="rId2" Type="http://schemas.openxmlformats.org/officeDocument/2006/relationships/tags" Target="../tags/tag860.xml"/><Relationship Id="rId1" Type="http://schemas.openxmlformats.org/officeDocument/2006/relationships/tags" Target="../tags/tag859.xml"/><Relationship Id="rId4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tags" Target="../tags/tag864.xml"/><Relationship Id="rId7" Type="http://schemas.openxmlformats.org/officeDocument/2006/relationships/slideMaster" Target="../slideMasters/slideMaster14.xml"/><Relationship Id="rId2" Type="http://schemas.openxmlformats.org/officeDocument/2006/relationships/tags" Target="../tags/tag863.xml"/><Relationship Id="rId1" Type="http://schemas.openxmlformats.org/officeDocument/2006/relationships/tags" Target="../tags/tag862.xml"/><Relationship Id="rId6" Type="http://schemas.openxmlformats.org/officeDocument/2006/relationships/tags" Target="../tags/tag867.xml"/><Relationship Id="rId5" Type="http://schemas.openxmlformats.org/officeDocument/2006/relationships/tags" Target="../tags/tag866.xml"/><Relationship Id="rId4" Type="http://schemas.openxmlformats.org/officeDocument/2006/relationships/tags" Target="../tags/tag86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tags" Target="../tags/tag870.xml"/><Relationship Id="rId7" Type="http://schemas.openxmlformats.org/officeDocument/2006/relationships/slideMaster" Target="../slideMasters/slideMaster14.xml"/><Relationship Id="rId2" Type="http://schemas.openxmlformats.org/officeDocument/2006/relationships/tags" Target="../tags/tag869.xml"/><Relationship Id="rId1" Type="http://schemas.openxmlformats.org/officeDocument/2006/relationships/tags" Target="../tags/tag868.xml"/><Relationship Id="rId6" Type="http://schemas.openxmlformats.org/officeDocument/2006/relationships/tags" Target="../tags/tag873.xml"/><Relationship Id="rId5" Type="http://schemas.openxmlformats.org/officeDocument/2006/relationships/tags" Target="../tags/tag872.xml"/><Relationship Id="rId4" Type="http://schemas.openxmlformats.org/officeDocument/2006/relationships/tags" Target="../tags/tag87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tags" Target="../tags/tag876.xml"/><Relationship Id="rId2" Type="http://schemas.openxmlformats.org/officeDocument/2006/relationships/tags" Target="../tags/tag875.xml"/><Relationship Id="rId1" Type="http://schemas.openxmlformats.org/officeDocument/2006/relationships/tags" Target="../tags/tag874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878.xml"/><Relationship Id="rId4" Type="http://schemas.openxmlformats.org/officeDocument/2006/relationships/tags" Target="../tags/tag877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tags" Target="../tags/tag881.xml"/><Relationship Id="rId2" Type="http://schemas.openxmlformats.org/officeDocument/2006/relationships/tags" Target="../tags/tag880.xml"/><Relationship Id="rId1" Type="http://schemas.openxmlformats.org/officeDocument/2006/relationships/tags" Target="../tags/tag879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883.xml"/><Relationship Id="rId4" Type="http://schemas.openxmlformats.org/officeDocument/2006/relationships/tags" Target="../tags/tag88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8.xml"/><Relationship Id="rId4" Type="http://schemas.openxmlformats.org/officeDocument/2006/relationships/tags" Target="../tags/tag24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8.xml"/><Relationship Id="rId4" Type="http://schemas.openxmlformats.org/officeDocument/2006/relationships/tags" Target="../tags/tag26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9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9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1.xml"/><Relationship Id="rId4" Type="http://schemas.openxmlformats.org/officeDocument/2006/relationships/tags" Target="../tags/tag3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6.xml"/><Relationship Id="rId4" Type="http://schemas.openxmlformats.org/officeDocument/2006/relationships/tags" Target="../tags/tag31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1.xml"/><Relationship Id="rId4" Type="http://schemas.openxmlformats.org/officeDocument/2006/relationships/tags" Target="../tags/tag3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6.xml"/><Relationship Id="rId4" Type="http://schemas.openxmlformats.org/officeDocument/2006/relationships/tags" Target="../tags/tag3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5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4.xml"/><Relationship Id="rId4" Type="http://schemas.openxmlformats.org/officeDocument/2006/relationships/tags" Target="../tags/tag3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89.xml"/><Relationship Id="rId4" Type="http://schemas.openxmlformats.org/officeDocument/2006/relationships/tags" Target="../tags/tag38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4.xml"/><Relationship Id="rId4" Type="http://schemas.openxmlformats.org/officeDocument/2006/relationships/tags" Target="../tags/tag39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9.xml"/><Relationship Id="rId4" Type="http://schemas.openxmlformats.org/officeDocument/2006/relationships/tags" Target="../tags/tag39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413.xml"/><Relationship Id="rId3" Type="http://schemas.openxmlformats.org/officeDocument/2006/relationships/tags" Target="../tags/tag408.xml"/><Relationship Id="rId7" Type="http://schemas.openxmlformats.org/officeDocument/2006/relationships/tags" Target="../tags/tag412.xml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9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41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tags" Target="../tags/tag42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429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tags" Target="../tags/tag43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37.xml"/><Relationship Id="rId4" Type="http://schemas.openxmlformats.org/officeDocument/2006/relationships/tags" Target="../tags/tag43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42.xml"/><Relationship Id="rId4" Type="http://schemas.openxmlformats.org/officeDocument/2006/relationships/tags" Target="../tags/tag44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52.xml"/><Relationship Id="rId4" Type="http://schemas.openxmlformats.org/officeDocument/2006/relationships/tags" Target="../tags/tag45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455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57.xml"/><Relationship Id="rId4" Type="http://schemas.openxmlformats.org/officeDocument/2006/relationships/tags" Target="../tags/tag45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62.xml"/><Relationship Id="rId4" Type="http://schemas.openxmlformats.org/officeDocument/2006/relationships/tags" Target="../tags/tag46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465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3" Type="http://schemas.openxmlformats.org/officeDocument/2006/relationships/tags" Target="../tags/tag471.xml"/><Relationship Id="rId7" Type="http://schemas.openxmlformats.org/officeDocument/2006/relationships/tags" Target="../tags/tag475.xml"/><Relationship Id="rId2" Type="http://schemas.openxmlformats.org/officeDocument/2006/relationships/tags" Target="../tags/tag470.xml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tags" Target="../tags/tag472.xml"/><Relationship Id="rId9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480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4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6" Type="http://schemas.openxmlformats.org/officeDocument/2006/relationships/tags" Target="../tags/tag489.xml"/><Relationship Id="rId5" Type="http://schemas.openxmlformats.org/officeDocument/2006/relationships/tags" Target="../tags/tag488.xml"/><Relationship Id="rId4" Type="http://schemas.openxmlformats.org/officeDocument/2006/relationships/tags" Target="../tags/tag48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492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500.xml"/><Relationship Id="rId4" Type="http://schemas.openxmlformats.org/officeDocument/2006/relationships/tags" Target="../tags/tag499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505.xml"/><Relationship Id="rId4" Type="http://schemas.openxmlformats.org/officeDocument/2006/relationships/tags" Target="../tags/tag50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513.xml"/><Relationship Id="rId2" Type="http://schemas.openxmlformats.org/officeDocument/2006/relationships/tags" Target="../tags/tag512.xml"/><Relationship Id="rId1" Type="http://schemas.openxmlformats.org/officeDocument/2006/relationships/tags" Target="../tags/tag511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515.xml"/><Relationship Id="rId4" Type="http://schemas.openxmlformats.org/officeDocument/2006/relationships/tags" Target="../tags/tag51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518.xml"/><Relationship Id="rId2" Type="http://schemas.openxmlformats.org/officeDocument/2006/relationships/tags" Target="../tags/tag517.xml"/><Relationship Id="rId1" Type="http://schemas.openxmlformats.org/officeDocument/2006/relationships/tags" Target="../tags/tag516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520.xml"/><Relationship Id="rId4" Type="http://schemas.openxmlformats.org/officeDocument/2006/relationships/tags" Target="../tags/tag519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523.xml"/><Relationship Id="rId2" Type="http://schemas.openxmlformats.org/officeDocument/2006/relationships/tags" Target="../tags/tag522.xml"/><Relationship Id="rId1" Type="http://schemas.openxmlformats.org/officeDocument/2006/relationships/tags" Target="../tags/tag521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525.xml"/><Relationship Id="rId4" Type="http://schemas.openxmlformats.org/officeDocument/2006/relationships/tags" Target="../tags/tag52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528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527.xml"/><Relationship Id="rId1" Type="http://schemas.openxmlformats.org/officeDocument/2006/relationships/tags" Target="../tags/tag526.xml"/><Relationship Id="rId6" Type="http://schemas.openxmlformats.org/officeDocument/2006/relationships/tags" Target="../tags/tag531.xml"/><Relationship Id="rId5" Type="http://schemas.openxmlformats.org/officeDocument/2006/relationships/tags" Target="../tags/tag530.xml"/><Relationship Id="rId4" Type="http://schemas.openxmlformats.org/officeDocument/2006/relationships/tags" Target="../tags/tag529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tags" Target="../tags/tag539.xml"/><Relationship Id="rId3" Type="http://schemas.openxmlformats.org/officeDocument/2006/relationships/tags" Target="../tags/tag534.xml"/><Relationship Id="rId7" Type="http://schemas.openxmlformats.org/officeDocument/2006/relationships/tags" Target="../tags/tag538.xml"/><Relationship Id="rId2" Type="http://schemas.openxmlformats.org/officeDocument/2006/relationships/tags" Target="../tags/tag533.xml"/><Relationship Id="rId1" Type="http://schemas.openxmlformats.org/officeDocument/2006/relationships/tags" Target="../tags/tag532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9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54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546.xml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4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549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tags" Target="../tags/tag552.xml"/><Relationship Id="rId5" Type="http://schemas.openxmlformats.org/officeDocument/2006/relationships/tags" Target="../tags/tag551.xml"/><Relationship Id="rId4" Type="http://schemas.openxmlformats.org/officeDocument/2006/relationships/tags" Target="../tags/tag550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555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554.xml"/><Relationship Id="rId1" Type="http://schemas.openxmlformats.org/officeDocument/2006/relationships/tags" Target="../tags/tag553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561.xml"/><Relationship Id="rId2" Type="http://schemas.openxmlformats.org/officeDocument/2006/relationships/tags" Target="../tags/tag560.xml"/><Relationship Id="rId1" Type="http://schemas.openxmlformats.org/officeDocument/2006/relationships/tags" Target="../tags/tag559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563.xml"/><Relationship Id="rId4" Type="http://schemas.openxmlformats.org/officeDocument/2006/relationships/tags" Target="../tags/tag56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" Type="http://schemas.openxmlformats.org/officeDocument/2006/relationships/tags" Target="../tags/tag564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568.xml"/><Relationship Id="rId4" Type="http://schemas.openxmlformats.org/officeDocument/2006/relationships/tags" Target="../tags/tag56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85F5549-A266-4079-8AB6-CB2673FDC3B2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4017CB5-658D-41AD-8FF3-5324DE8662D8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2193AA5-FF86-421D-954B-7BE04AAC8C4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84574D4-0D1B-4A7F-B49D-01B0BB34B094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CDB9C44-68BC-45A7-94A4-0BA0AC3F05E6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870F393-E041-4D31-81A7-880E7E588CE2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2DAB1719-4DF6-4CCC-8114-08BEA59495D3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5F27F14F-7FBB-4422-B382-7ADF50DA92BA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8D153CBD-2C78-4590-BEB2-A6710E4A30ED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50AD599-F623-438C-859D-62CFB067A83D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922F0F11-6F2E-430B-8B9E-1DB5A488E9CC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367E534-AB1A-466A-A237-A0A1D9297927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28A168B-0E39-484F-9398-F4A21ADA5231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6F70077-9987-4745-97A7-7E108464876B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6C60502-8874-4CC7-A22A-7A7D8651298B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487D0FE6-D58E-400A-A968-431965333A1F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4D676328-3029-4343-83AA-29DC26DD301B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D0F3102-950D-46AD-AA9F-E50CEC99C3E6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0A9B58AE-63CE-4E15-8359-D39013C1935B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959E430E-ADBE-485F-AC2F-42C4FD55BFCF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33F46AB7-84B3-453A-AB0D-001852DC8749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7D21615-5045-49B9-AC67-8E36C1197C63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67700FEF-C6FE-486A-81AE-DB9C6CCE1EE1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1EBBFD9-B012-4F76-B4DD-127870ABFF2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9FF3214-34FB-483E-BDD4-BF134C8A0082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468E343-919C-48DC-A7A5-3AE75F759771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0D241CA-C169-4798-8C4F-5BED611C555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2362C11-28AC-447D-BAA9-C357D9F0F8E3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2C4F104-D679-4439-9BD5-1FAD95BC25CF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F36D809-9794-4EDA-A945-C50A1E2FDC2D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F987C252-A9E1-4622-ADA9-69C2CCC834D3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0BF55651-0940-4F9A-8937-69AB3D6984D9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57DBEFEB-887F-4501-A416-6D42D2EDA765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5477B50C-0DFD-4212-B2AF-899529692573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3796A16-247B-4608-959C-A929FD4F98D2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920D7A42-4D76-4273-814C-4EBC328105D2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FA1DB07-FBF6-4F43-A9CC-FAACE133F278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A3FDC69-DC91-477E-A8FE-0AA789273116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4D110550-D012-46AD-96A0-0C4239ACDE7B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6645D3B-4FC0-4704-A8FF-B07D1933EABF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9888141-A199-46D3-B5EC-76C942C1AB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C4E1C0E-71DE-406E-8AB5-EAB4F014A2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3B1F20EB-A6FD-4211-A5D2-1E22E01666BE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1F8B670B-59B3-47BA-A4CB-303B250FE972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BC245F20-BEDB-4CFE-B7C1-AE9224405508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EB0F63E-6416-4482-9A0C-39DA8A781BB7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9AD8BC1-9185-4ACB-992B-863D6C8F2B9A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035D11B-DF98-468F-9FE6-2C17715D5EE0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4C57852-C904-4350-B5AB-918E94CBE7A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E928770-7DCC-470F-8AD3-25FFFB74F2D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D8998FF-8B7E-4AA3-AEB6-FB697050403D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B941D5C-ACCD-47F5-A7B0-9F9A5D42B2B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4889A69-2849-4ADC-A261-77D674529D4B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FFC87CD-7972-47F0-A28A-0C28BA7D6E8A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C5504A30-B35A-4B9F-BF5D-0991C927AB4F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77DCD9E9-E8C4-40C2-A8E1-ABBC02B55321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6FE66728-8FC6-4653-A9A0-9D2C58CE5A10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4D40239D-554E-48A1-A2B4-0DC0FAE9734B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1FA476D-7FE4-447D-8564-198E06E57DE9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4E0BC50-ABF4-4205-82C2-1C0E0E9D554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99E8313-2A17-4E28-A90A-652CC182904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FED162F-4EC9-4638-BE7E-B6DC4E13A5B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99875AAD-06B5-4B9A-983B-87671054FAD2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300B5D62-BECA-4CE5-B9B0-F7B9DBD60838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F7A7009A-3CEA-45B6-9E92-A076ED6F4250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8C186509-15E5-4968-B969-F747423C789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601FB06-C771-41BA-AAE2-0F9BF3F56E2F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1809044-F5EF-44D5-89FD-51902EF87F9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637465C-CFED-40C3-9166-2230627F1D28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C2F0A6B-96BF-4D57-A6FA-F8BCAFD47D82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E6688C3-9BF6-4ED9-81F4-0E570188AA92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1CCBA89-E7A5-4E53-922A-2EC40C48B815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9AC750D-2F75-4A54-84EC-7B5472CA257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3E737233-70F3-4BD0-B4C3-965B8BE3D6AB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922A494B-A79D-4DC5-980E-619353651266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E0EBC8CB-17D7-43AB-9384-69C31E2C6367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5D2C85D6-222F-457B-9D45-67FCD64A7B8D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4386CA07-0E05-4422-B89F-8CD51F3D934B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0F784EC-08BB-4353-B08C-557869AA1968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19C30C2-623D-4174-8CC2-3504A867F004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D670122-CFC0-4581-B500-C477535FD847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D90C6D6-4A44-428F-A3CA-3192C18B924F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38E96FA-F76F-4651-8C68-D25031BCE7B8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1BCFC8F-CDA6-43A8-846A-63EB6DC13BB0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6A69656-69DE-47ED-8549-9C9843AE93E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CDB2135-CD03-4CE3-84BB-31A364ADB961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7B4DD09C-3068-4C4C-8D04-E51CDBBBFD1E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4A8C1324-A700-4E27-8423-89CA711D79B7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6658BE56-7A6E-465E-A3E4-279C7406C4A9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3E13F867-727F-4981-BA95-78A4095B9ED2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E2CFEC7-18B8-48D3-A01D-23503CA1AC6B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060A6BC-DFA7-45AD-AD8E-9FDC6CF0D8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5ABE21B-15FE-4DDC-92A3-86FD15127727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DBA94AB-211E-496C-8421-25E2E724C1E8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1863032-01BE-405E-BAE0-EDEB32391A5B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7F49A6A-31F5-4226-A453-034B33CE3057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EA86C3B-C79B-4E36-A9AA-901B6A598C43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6BCA60C-C136-48C3-A517-4A3F7175751F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82229A4A-D758-407E-A3AB-61310A1BB330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FDC5760A-8B1B-47ED-965C-9018786F39CD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D02B1158-D180-4108-97C6-86FF3DB61FCE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424E63B4-C6CE-460E-8302-A3BD38E4300C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E56E214-B9DD-44B9-BC30-DEB905447D1D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AB4BB6A-48E6-4E97-9D04-30F87E74F489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B84BC73-018C-4968-9295-C1526155DC36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8B493D1-1B7B-4DDD-A071-8F9B40390B3F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EAF22F4-92A0-4EDF-A2BA-D83859D5C1BD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89839D7-15C3-4A4A-9AD5-63E410002C3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79A4647-E8E3-4ED9-A0C5-F6B42C0E2362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272F701-E405-49D0-A8F5-D4D9C5B095E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07651669-2B0A-41C3-9A74-6EF9335DAA19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8E0B967A-E3A8-4A78-BF49-00D1D4A5D763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292D5AC7-7857-417B-AE8E-F40EB5308027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F1436E48-2DE8-4BEB-9AE1-E83239BDECEB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25D20A5-CAA2-4654-B008-DE55EF06233C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BBEAAF5-881B-46A5-BA85-E3D46091FB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77B1DE6-9BDE-4AFC-8AB2-8FA93AE8979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76DF8DF-A3FF-4685-ADE4-6D834AC09668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017B90E-8623-4413-9853-D38039E31268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59EBA65-6B61-4660-87FE-0E07DCA86EFB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C9D555C-4C83-4890-91CD-AF0351C20E97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0598D84D-06DE-4652-B1B2-58046C8534D3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4527D34-45C2-4DE7-A7A6-4F02FFA04021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ADED4057-AB7C-4733-B395-636FF8B6E087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8831CB21-0458-4EF8-B2BB-F097CD6E4985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3494F13A-326C-4166-87FF-CB100FFB1109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699E117-CAA2-4E18-8D1B-2E3934709CE5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5344A62D-2104-4770-BC46-9856C8B5EB00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4352B85-BADC-4782-A491-CBB5A71CA3E4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21E397C-F907-459A-B095-98E2CF7495E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B7C0D87-62D1-4ED9-B6F3-CB9FA035E87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CE85631-3A9D-4161-AF12-A2EF74842968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6ABEFEB6-FEFF-447C-B94E-844DDAD5C680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0276B60-7432-4847-91EB-1A23427A1100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A0B0C0C-C8F9-451F-8AF3-A7FD3CDEA112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68E7E49B-0E67-4FAF-BA1D-7166D6463AD1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F89C5D8E-6825-4535-AEA8-4BC2C99A21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4B585DB9-1835-42E0-B425-79476FCF21DB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4CE7C47-F492-4CEC-96D0-93AC454EBEE8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5FB4FD1-31F3-449A-9632-77AD79FC9369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EDC1E03-AFDF-4A1A-8923-5031099E9829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F51F72E-1B29-4B58-AE35-50C7871AC87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5D117C2-E855-4F3D-B197-8D2F37582D5D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7212B5C-1070-4002-866A-60F8D4FB32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4763F56-0E9B-4615-A1F4-A96C5D0AB9F1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0B7B64E-7C2A-4F9A-B7EF-A27D12982441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DCF254B-9CA5-4D2B-999F-2FEB0A7138F1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A0E85CF9-02A5-4950-A264-492F2EA0022B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81AFDD41-4426-4E5B-9541-BF302699BA17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D139AA5F-CD6A-46C4-B983-74A1E5E65A23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57BA2CC1-3C6A-4A93-80BD-24E62417D58A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4FEC626-1D19-41CB-861D-15221F4BB77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5ADF010-1C8A-4184-B89A-37DC73A2C471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C8C3CF7-4AEC-4467-A6C8-73DAC3873486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tags" Target="../tags/tag569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17" Type="http://schemas.openxmlformats.org/officeDocument/2006/relationships/tags" Target="../tags/tag573.xml"/><Relationship Id="rId2" Type="http://schemas.openxmlformats.org/officeDocument/2006/relationships/slideLayout" Target="../slideLayouts/slideLayout101.xml"/><Relationship Id="rId16" Type="http://schemas.openxmlformats.org/officeDocument/2006/relationships/tags" Target="../tags/tag572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tags" Target="../tags/tag571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tags" Target="../tags/tag57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tags" Target="../tags/tag632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17" Type="http://schemas.openxmlformats.org/officeDocument/2006/relationships/tags" Target="../tags/tag636.xml"/><Relationship Id="rId2" Type="http://schemas.openxmlformats.org/officeDocument/2006/relationships/slideLayout" Target="../slideLayouts/slideLayout112.xml"/><Relationship Id="rId16" Type="http://schemas.openxmlformats.org/officeDocument/2006/relationships/tags" Target="../tags/tag635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tags" Target="../tags/tag634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tags" Target="../tags/tag63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ags" Target="../tags/tag695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17" Type="http://schemas.openxmlformats.org/officeDocument/2006/relationships/tags" Target="../tags/tag699.xml"/><Relationship Id="rId2" Type="http://schemas.openxmlformats.org/officeDocument/2006/relationships/slideLayout" Target="../slideLayouts/slideLayout123.xml"/><Relationship Id="rId16" Type="http://schemas.openxmlformats.org/officeDocument/2006/relationships/tags" Target="../tags/tag698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tags" Target="../tags/tag697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tags" Target="../tags/tag69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ags" Target="../tags/tag758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17" Type="http://schemas.openxmlformats.org/officeDocument/2006/relationships/tags" Target="../tags/tag762.xml"/><Relationship Id="rId2" Type="http://schemas.openxmlformats.org/officeDocument/2006/relationships/slideLayout" Target="../slideLayouts/slideLayout134.xml"/><Relationship Id="rId16" Type="http://schemas.openxmlformats.org/officeDocument/2006/relationships/tags" Target="../tags/tag7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tags" Target="../tags/tag760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tags" Target="../tags/tag75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tags" Target="../tags/tag82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17" Type="http://schemas.openxmlformats.org/officeDocument/2006/relationships/tags" Target="../tags/tag825.xml"/><Relationship Id="rId2" Type="http://schemas.openxmlformats.org/officeDocument/2006/relationships/slideLayout" Target="../slideLayouts/slideLayout145.xml"/><Relationship Id="rId16" Type="http://schemas.openxmlformats.org/officeDocument/2006/relationships/tags" Target="../tags/tag824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5" Type="http://schemas.openxmlformats.org/officeDocument/2006/relationships/tags" Target="../tags/tag823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tags" Target="../tags/tag8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28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132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3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30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19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tags" Target="../tags/tag195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9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19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1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ags" Target="../tags/tag25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tags" Target="../tags/tag258.xml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257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ags" Target="../tags/tag256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ags" Target="../tags/tag2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ags" Target="../tags/tag31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tags" Target="../tags/tag321.xml"/><Relationship Id="rId2" Type="http://schemas.openxmlformats.org/officeDocument/2006/relationships/slideLayout" Target="../slideLayouts/slideLayout57.xml"/><Relationship Id="rId16" Type="http://schemas.openxmlformats.org/officeDocument/2006/relationships/tags" Target="../tags/tag320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319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ags" Target="../tags/tag31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ags" Target="../tags/tag380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tags" Target="../tags/tag384.xml"/><Relationship Id="rId2" Type="http://schemas.openxmlformats.org/officeDocument/2006/relationships/slideLayout" Target="../slideLayouts/slideLayout68.xml"/><Relationship Id="rId16" Type="http://schemas.openxmlformats.org/officeDocument/2006/relationships/tags" Target="../tags/tag38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tags" Target="../tags/tag382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ags" Target="../tags/tag3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ags" Target="../tags/tag443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tags" Target="../tags/tag447.xml"/><Relationship Id="rId2" Type="http://schemas.openxmlformats.org/officeDocument/2006/relationships/slideLayout" Target="../slideLayouts/slideLayout79.xml"/><Relationship Id="rId16" Type="http://schemas.openxmlformats.org/officeDocument/2006/relationships/tags" Target="../tags/tag44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tags" Target="../tags/tag445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tags" Target="../tags/tag44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ags" Target="../tags/tag50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17" Type="http://schemas.openxmlformats.org/officeDocument/2006/relationships/tags" Target="../tags/tag510.xml"/><Relationship Id="rId2" Type="http://schemas.openxmlformats.org/officeDocument/2006/relationships/slideLayout" Target="../slideLayouts/slideLayout90.xml"/><Relationship Id="rId16" Type="http://schemas.openxmlformats.org/officeDocument/2006/relationships/tags" Target="../tags/tag509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tags" Target="../tags/tag508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tags" Target="../tags/tag5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91.xml"/><Relationship Id="rId13" Type="http://schemas.openxmlformats.org/officeDocument/2006/relationships/tags" Target="../tags/tag896.xml"/><Relationship Id="rId18" Type="http://schemas.openxmlformats.org/officeDocument/2006/relationships/image" Target="../media/image1.png"/><Relationship Id="rId3" Type="http://schemas.openxmlformats.org/officeDocument/2006/relationships/tags" Target="../tags/tag886.xml"/><Relationship Id="rId7" Type="http://schemas.openxmlformats.org/officeDocument/2006/relationships/tags" Target="../tags/tag890.xml"/><Relationship Id="rId12" Type="http://schemas.openxmlformats.org/officeDocument/2006/relationships/tags" Target="../tags/tag895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885.xml"/><Relationship Id="rId16" Type="http://schemas.openxmlformats.org/officeDocument/2006/relationships/tags" Target="../tags/tag899.xml"/><Relationship Id="rId20" Type="http://schemas.openxmlformats.org/officeDocument/2006/relationships/image" Target="../media/image3.svg"/><Relationship Id="rId1" Type="http://schemas.openxmlformats.org/officeDocument/2006/relationships/tags" Target="../tags/tag884.xml"/><Relationship Id="rId6" Type="http://schemas.openxmlformats.org/officeDocument/2006/relationships/tags" Target="../tags/tag889.xml"/><Relationship Id="rId11" Type="http://schemas.openxmlformats.org/officeDocument/2006/relationships/tags" Target="../tags/tag894.xml"/><Relationship Id="rId5" Type="http://schemas.openxmlformats.org/officeDocument/2006/relationships/tags" Target="../tags/tag888.xml"/><Relationship Id="rId15" Type="http://schemas.openxmlformats.org/officeDocument/2006/relationships/tags" Target="../tags/tag898.xml"/><Relationship Id="rId10" Type="http://schemas.openxmlformats.org/officeDocument/2006/relationships/tags" Target="../tags/tag893.xml"/><Relationship Id="rId19" Type="http://schemas.openxmlformats.org/officeDocument/2006/relationships/image" Target="../media/image2.png"/><Relationship Id="rId4" Type="http://schemas.openxmlformats.org/officeDocument/2006/relationships/tags" Target="../tags/tag887.xml"/><Relationship Id="rId9" Type="http://schemas.openxmlformats.org/officeDocument/2006/relationships/tags" Target="../tags/tag892.xml"/><Relationship Id="rId14" Type="http://schemas.openxmlformats.org/officeDocument/2006/relationships/tags" Target="../tags/tag89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99.xml"/><Relationship Id="rId13" Type="http://schemas.openxmlformats.org/officeDocument/2006/relationships/tags" Target="../tags/tag1104.xml"/><Relationship Id="rId18" Type="http://schemas.openxmlformats.org/officeDocument/2006/relationships/tags" Target="../tags/tag1109.xml"/><Relationship Id="rId26" Type="http://schemas.openxmlformats.org/officeDocument/2006/relationships/image" Target="../media/image65.png"/><Relationship Id="rId3" Type="http://schemas.openxmlformats.org/officeDocument/2006/relationships/tags" Target="../tags/tag1094.xml"/><Relationship Id="rId21" Type="http://schemas.openxmlformats.org/officeDocument/2006/relationships/image" Target="../media/image62.svg"/><Relationship Id="rId7" Type="http://schemas.openxmlformats.org/officeDocument/2006/relationships/tags" Target="../tags/tag1098.xml"/><Relationship Id="rId12" Type="http://schemas.openxmlformats.org/officeDocument/2006/relationships/tags" Target="../tags/tag1103.xml"/><Relationship Id="rId17" Type="http://schemas.openxmlformats.org/officeDocument/2006/relationships/tags" Target="../tags/tag1108.xml"/><Relationship Id="rId25" Type="http://schemas.openxmlformats.org/officeDocument/2006/relationships/image" Target="../media/image64.svg"/><Relationship Id="rId2" Type="http://schemas.openxmlformats.org/officeDocument/2006/relationships/tags" Target="../tags/tag1093.xml"/><Relationship Id="rId16" Type="http://schemas.openxmlformats.org/officeDocument/2006/relationships/tags" Target="../tags/tag1107.xml"/><Relationship Id="rId20" Type="http://schemas.openxmlformats.org/officeDocument/2006/relationships/image" Target="../media/image61.png"/><Relationship Id="rId1" Type="http://schemas.openxmlformats.org/officeDocument/2006/relationships/tags" Target="../tags/tag1092.xml"/><Relationship Id="rId6" Type="http://schemas.openxmlformats.org/officeDocument/2006/relationships/tags" Target="../tags/tag1097.xml"/><Relationship Id="rId11" Type="http://schemas.openxmlformats.org/officeDocument/2006/relationships/tags" Target="../tags/tag1102.xml"/><Relationship Id="rId24" Type="http://schemas.openxmlformats.org/officeDocument/2006/relationships/image" Target="../media/image63.png"/><Relationship Id="rId5" Type="http://schemas.openxmlformats.org/officeDocument/2006/relationships/tags" Target="../tags/tag1096.xml"/><Relationship Id="rId15" Type="http://schemas.openxmlformats.org/officeDocument/2006/relationships/tags" Target="../tags/tag1106.xml"/><Relationship Id="rId23" Type="http://schemas.openxmlformats.org/officeDocument/2006/relationships/image" Target="../media/image11.svg"/><Relationship Id="rId10" Type="http://schemas.openxmlformats.org/officeDocument/2006/relationships/tags" Target="../tags/tag1101.xml"/><Relationship Id="rId19" Type="http://schemas.openxmlformats.org/officeDocument/2006/relationships/slideLayout" Target="../slideLayouts/slideLayout106.xml"/><Relationship Id="rId4" Type="http://schemas.openxmlformats.org/officeDocument/2006/relationships/tags" Target="../tags/tag1095.xml"/><Relationship Id="rId9" Type="http://schemas.openxmlformats.org/officeDocument/2006/relationships/tags" Target="../tags/tag1100.xml"/><Relationship Id="rId14" Type="http://schemas.openxmlformats.org/officeDocument/2006/relationships/tags" Target="../tags/tag1105.xml"/><Relationship Id="rId2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122.xml"/><Relationship Id="rId18" Type="http://schemas.openxmlformats.org/officeDocument/2006/relationships/tags" Target="../tags/tag1127.xml"/><Relationship Id="rId26" Type="http://schemas.openxmlformats.org/officeDocument/2006/relationships/tags" Target="../tags/tag1135.xml"/><Relationship Id="rId39" Type="http://schemas.openxmlformats.org/officeDocument/2006/relationships/image" Target="../media/image66.png"/><Relationship Id="rId21" Type="http://schemas.openxmlformats.org/officeDocument/2006/relationships/tags" Target="../tags/tag1130.xml"/><Relationship Id="rId34" Type="http://schemas.openxmlformats.org/officeDocument/2006/relationships/image" Target="../media/image30.svg"/><Relationship Id="rId42" Type="http://schemas.openxmlformats.org/officeDocument/2006/relationships/image" Target="../media/image11.svg"/><Relationship Id="rId7" Type="http://schemas.openxmlformats.org/officeDocument/2006/relationships/tags" Target="../tags/tag1116.xml"/><Relationship Id="rId2" Type="http://schemas.openxmlformats.org/officeDocument/2006/relationships/tags" Target="../tags/tag1111.xml"/><Relationship Id="rId16" Type="http://schemas.openxmlformats.org/officeDocument/2006/relationships/tags" Target="../tags/tag1125.xml"/><Relationship Id="rId29" Type="http://schemas.openxmlformats.org/officeDocument/2006/relationships/tags" Target="../tags/tag1138.xml"/><Relationship Id="rId1" Type="http://schemas.openxmlformats.org/officeDocument/2006/relationships/tags" Target="../tags/tag1110.xml"/><Relationship Id="rId6" Type="http://schemas.openxmlformats.org/officeDocument/2006/relationships/tags" Target="../tags/tag1115.xml"/><Relationship Id="rId11" Type="http://schemas.openxmlformats.org/officeDocument/2006/relationships/tags" Target="../tags/tag1120.xml"/><Relationship Id="rId24" Type="http://schemas.openxmlformats.org/officeDocument/2006/relationships/tags" Target="../tags/tag1133.xml"/><Relationship Id="rId32" Type="http://schemas.openxmlformats.org/officeDocument/2006/relationships/slideLayout" Target="../slideLayouts/slideLayout117.xml"/><Relationship Id="rId37" Type="http://schemas.openxmlformats.org/officeDocument/2006/relationships/image" Target="../media/image31.png"/><Relationship Id="rId40" Type="http://schemas.openxmlformats.org/officeDocument/2006/relationships/image" Target="../media/image67.svg"/><Relationship Id="rId45" Type="http://schemas.openxmlformats.org/officeDocument/2006/relationships/image" Target="../media/image70.png"/><Relationship Id="rId5" Type="http://schemas.openxmlformats.org/officeDocument/2006/relationships/tags" Target="../tags/tag1114.xml"/><Relationship Id="rId15" Type="http://schemas.openxmlformats.org/officeDocument/2006/relationships/tags" Target="../tags/tag1124.xml"/><Relationship Id="rId23" Type="http://schemas.openxmlformats.org/officeDocument/2006/relationships/tags" Target="../tags/tag1132.xml"/><Relationship Id="rId28" Type="http://schemas.openxmlformats.org/officeDocument/2006/relationships/tags" Target="../tags/tag1137.xml"/><Relationship Id="rId36" Type="http://schemas.openxmlformats.org/officeDocument/2006/relationships/image" Target="../media/image3.svg"/><Relationship Id="rId10" Type="http://schemas.openxmlformats.org/officeDocument/2006/relationships/tags" Target="../tags/tag1119.xml"/><Relationship Id="rId19" Type="http://schemas.openxmlformats.org/officeDocument/2006/relationships/tags" Target="../tags/tag1128.xml"/><Relationship Id="rId31" Type="http://schemas.openxmlformats.org/officeDocument/2006/relationships/tags" Target="../tags/tag1140.xml"/><Relationship Id="rId44" Type="http://schemas.openxmlformats.org/officeDocument/2006/relationships/image" Target="../media/image69.png"/><Relationship Id="rId4" Type="http://schemas.openxmlformats.org/officeDocument/2006/relationships/tags" Target="../tags/tag1113.xml"/><Relationship Id="rId9" Type="http://schemas.openxmlformats.org/officeDocument/2006/relationships/tags" Target="../tags/tag1118.xml"/><Relationship Id="rId14" Type="http://schemas.openxmlformats.org/officeDocument/2006/relationships/tags" Target="../tags/tag1123.xml"/><Relationship Id="rId22" Type="http://schemas.openxmlformats.org/officeDocument/2006/relationships/tags" Target="../tags/tag1131.xml"/><Relationship Id="rId27" Type="http://schemas.openxmlformats.org/officeDocument/2006/relationships/tags" Target="../tags/tag1136.xml"/><Relationship Id="rId30" Type="http://schemas.openxmlformats.org/officeDocument/2006/relationships/tags" Target="../tags/tag1139.xml"/><Relationship Id="rId35" Type="http://schemas.openxmlformats.org/officeDocument/2006/relationships/image" Target="../media/image2.png"/><Relationship Id="rId43" Type="http://schemas.openxmlformats.org/officeDocument/2006/relationships/image" Target="../media/image68.png"/><Relationship Id="rId8" Type="http://schemas.openxmlformats.org/officeDocument/2006/relationships/tags" Target="../tags/tag1117.xml"/><Relationship Id="rId3" Type="http://schemas.openxmlformats.org/officeDocument/2006/relationships/tags" Target="../tags/tag1112.xml"/><Relationship Id="rId12" Type="http://schemas.openxmlformats.org/officeDocument/2006/relationships/tags" Target="../tags/tag1121.xml"/><Relationship Id="rId17" Type="http://schemas.openxmlformats.org/officeDocument/2006/relationships/tags" Target="../tags/tag1126.xml"/><Relationship Id="rId25" Type="http://schemas.openxmlformats.org/officeDocument/2006/relationships/tags" Target="../tags/tag1134.xml"/><Relationship Id="rId33" Type="http://schemas.openxmlformats.org/officeDocument/2006/relationships/image" Target="../media/image29.png"/><Relationship Id="rId38" Type="http://schemas.openxmlformats.org/officeDocument/2006/relationships/image" Target="../media/image32.svg"/><Relationship Id="rId46" Type="http://schemas.openxmlformats.org/officeDocument/2006/relationships/image" Target="../media/image71.png"/><Relationship Id="rId20" Type="http://schemas.openxmlformats.org/officeDocument/2006/relationships/tags" Target="../tags/tag1129.xml"/><Relationship Id="rId4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48.xml"/><Relationship Id="rId13" Type="http://schemas.openxmlformats.org/officeDocument/2006/relationships/tags" Target="../tags/tag1153.xml"/><Relationship Id="rId18" Type="http://schemas.openxmlformats.org/officeDocument/2006/relationships/tags" Target="../tags/tag1158.xml"/><Relationship Id="rId3" Type="http://schemas.openxmlformats.org/officeDocument/2006/relationships/tags" Target="../tags/tag1143.xml"/><Relationship Id="rId21" Type="http://schemas.openxmlformats.org/officeDocument/2006/relationships/tags" Target="../tags/tag1161.xml"/><Relationship Id="rId7" Type="http://schemas.openxmlformats.org/officeDocument/2006/relationships/tags" Target="../tags/tag1147.xml"/><Relationship Id="rId12" Type="http://schemas.openxmlformats.org/officeDocument/2006/relationships/tags" Target="../tags/tag1152.xml"/><Relationship Id="rId17" Type="http://schemas.openxmlformats.org/officeDocument/2006/relationships/tags" Target="../tags/tag1157.xml"/><Relationship Id="rId25" Type="http://schemas.openxmlformats.org/officeDocument/2006/relationships/image" Target="../media/image74.svg"/><Relationship Id="rId2" Type="http://schemas.openxmlformats.org/officeDocument/2006/relationships/tags" Target="../tags/tag1142.xml"/><Relationship Id="rId16" Type="http://schemas.openxmlformats.org/officeDocument/2006/relationships/tags" Target="../tags/tag1156.xml"/><Relationship Id="rId20" Type="http://schemas.openxmlformats.org/officeDocument/2006/relationships/tags" Target="../tags/tag1160.xml"/><Relationship Id="rId1" Type="http://schemas.openxmlformats.org/officeDocument/2006/relationships/tags" Target="../tags/tag1141.xml"/><Relationship Id="rId6" Type="http://schemas.openxmlformats.org/officeDocument/2006/relationships/tags" Target="../tags/tag1146.xml"/><Relationship Id="rId11" Type="http://schemas.openxmlformats.org/officeDocument/2006/relationships/tags" Target="../tags/tag1151.xml"/><Relationship Id="rId24" Type="http://schemas.openxmlformats.org/officeDocument/2006/relationships/image" Target="../media/image73.png"/><Relationship Id="rId5" Type="http://schemas.openxmlformats.org/officeDocument/2006/relationships/tags" Target="../tags/tag1145.xml"/><Relationship Id="rId15" Type="http://schemas.openxmlformats.org/officeDocument/2006/relationships/tags" Target="../tags/tag1155.xml"/><Relationship Id="rId23" Type="http://schemas.openxmlformats.org/officeDocument/2006/relationships/image" Target="../media/image72.png"/><Relationship Id="rId10" Type="http://schemas.openxmlformats.org/officeDocument/2006/relationships/tags" Target="../tags/tag1150.xml"/><Relationship Id="rId19" Type="http://schemas.openxmlformats.org/officeDocument/2006/relationships/tags" Target="../tags/tag1159.xml"/><Relationship Id="rId4" Type="http://schemas.openxmlformats.org/officeDocument/2006/relationships/tags" Target="../tags/tag1144.xml"/><Relationship Id="rId9" Type="http://schemas.openxmlformats.org/officeDocument/2006/relationships/tags" Target="../tags/tag1149.xml"/><Relationship Id="rId14" Type="http://schemas.openxmlformats.org/officeDocument/2006/relationships/tags" Target="../tags/tag1154.xml"/><Relationship Id="rId22" Type="http://schemas.openxmlformats.org/officeDocument/2006/relationships/slideLayout" Target="../slideLayouts/slideLayout12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174.xml"/><Relationship Id="rId18" Type="http://schemas.openxmlformats.org/officeDocument/2006/relationships/tags" Target="../tags/tag1179.xml"/><Relationship Id="rId26" Type="http://schemas.openxmlformats.org/officeDocument/2006/relationships/tags" Target="../tags/tag1187.xml"/><Relationship Id="rId39" Type="http://schemas.openxmlformats.org/officeDocument/2006/relationships/image" Target="../media/image75.png"/><Relationship Id="rId21" Type="http://schemas.openxmlformats.org/officeDocument/2006/relationships/tags" Target="../tags/tag1182.xml"/><Relationship Id="rId34" Type="http://schemas.openxmlformats.org/officeDocument/2006/relationships/tags" Target="../tags/tag1195.xml"/><Relationship Id="rId42" Type="http://schemas.openxmlformats.org/officeDocument/2006/relationships/image" Target="../media/image78.png"/><Relationship Id="rId47" Type="http://schemas.openxmlformats.org/officeDocument/2006/relationships/image" Target="../media/image62.svg"/><Relationship Id="rId50" Type="http://schemas.openxmlformats.org/officeDocument/2006/relationships/image" Target="../media/image80.png"/><Relationship Id="rId7" Type="http://schemas.openxmlformats.org/officeDocument/2006/relationships/tags" Target="../tags/tag1168.xml"/><Relationship Id="rId2" Type="http://schemas.openxmlformats.org/officeDocument/2006/relationships/tags" Target="../tags/tag1163.xml"/><Relationship Id="rId16" Type="http://schemas.openxmlformats.org/officeDocument/2006/relationships/tags" Target="../tags/tag1177.xml"/><Relationship Id="rId29" Type="http://schemas.openxmlformats.org/officeDocument/2006/relationships/tags" Target="../tags/tag1190.xml"/><Relationship Id="rId11" Type="http://schemas.openxmlformats.org/officeDocument/2006/relationships/tags" Target="../tags/tag1172.xml"/><Relationship Id="rId24" Type="http://schemas.openxmlformats.org/officeDocument/2006/relationships/tags" Target="../tags/tag1185.xml"/><Relationship Id="rId32" Type="http://schemas.openxmlformats.org/officeDocument/2006/relationships/tags" Target="../tags/tag1193.xml"/><Relationship Id="rId37" Type="http://schemas.openxmlformats.org/officeDocument/2006/relationships/tags" Target="../tags/tag1198.xml"/><Relationship Id="rId40" Type="http://schemas.openxmlformats.org/officeDocument/2006/relationships/image" Target="../media/image76.svg"/><Relationship Id="rId45" Type="http://schemas.openxmlformats.org/officeDocument/2006/relationships/image" Target="../media/image23.svg"/><Relationship Id="rId5" Type="http://schemas.openxmlformats.org/officeDocument/2006/relationships/tags" Target="../tags/tag1166.xml"/><Relationship Id="rId15" Type="http://schemas.openxmlformats.org/officeDocument/2006/relationships/tags" Target="../tags/tag1176.xml"/><Relationship Id="rId23" Type="http://schemas.openxmlformats.org/officeDocument/2006/relationships/tags" Target="../tags/tag1184.xml"/><Relationship Id="rId28" Type="http://schemas.openxmlformats.org/officeDocument/2006/relationships/tags" Target="../tags/tag1189.xml"/><Relationship Id="rId36" Type="http://schemas.openxmlformats.org/officeDocument/2006/relationships/tags" Target="../tags/tag1197.xml"/><Relationship Id="rId49" Type="http://schemas.openxmlformats.org/officeDocument/2006/relationships/image" Target="../media/image3.svg"/><Relationship Id="rId10" Type="http://schemas.openxmlformats.org/officeDocument/2006/relationships/tags" Target="../tags/tag1171.xml"/><Relationship Id="rId19" Type="http://schemas.openxmlformats.org/officeDocument/2006/relationships/tags" Target="../tags/tag1180.xml"/><Relationship Id="rId31" Type="http://schemas.openxmlformats.org/officeDocument/2006/relationships/tags" Target="../tags/tag1192.xml"/><Relationship Id="rId44" Type="http://schemas.openxmlformats.org/officeDocument/2006/relationships/image" Target="../media/image22.png"/><Relationship Id="rId4" Type="http://schemas.openxmlformats.org/officeDocument/2006/relationships/tags" Target="../tags/tag1165.xml"/><Relationship Id="rId9" Type="http://schemas.openxmlformats.org/officeDocument/2006/relationships/tags" Target="../tags/tag1170.xml"/><Relationship Id="rId14" Type="http://schemas.openxmlformats.org/officeDocument/2006/relationships/tags" Target="../tags/tag1175.xml"/><Relationship Id="rId22" Type="http://schemas.openxmlformats.org/officeDocument/2006/relationships/tags" Target="../tags/tag1183.xml"/><Relationship Id="rId27" Type="http://schemas.openxmlformats.org/officeDocument/2006/relationships/tags" Target="../tags/tag1188.xml"/><Relationship Id="rId30" Type="http://schemas.openxmlformats.org/officeDocument/2006/relationships/tags" Target="../tags/tag1191.xml"/><Relationship Id="rId35" Type="http://schemas.openxmlformats.org/officeDocument/2006/relationships/tags" Target="../tags/tag1196.xml"/><Relationship Id="rId43" Type="http://schemas.openxmlformats.org/officeDocument/2006/relationships/image" Target="../media/image79.svg"/><Relationship Id="rId48" Type="http://schemas.openxmlformats.org/officeDocument/2006/relationships/image" Target="../media/image2.png"/><Relationship Id="rId8" Type="http://schemas.openxmlformats.org/officeDocument/2006/relationships/tags" Target="../tags/tag1169.xml"/><Relationship Id="rId51" Type="http://schemas.openxmlformats.org/officeDocument/2006/relationships/image" Target="../media/image81.svg"/><Relationship Id="rId3" Type="http://schemas.openxmlformats.org/officeDocument/2006/relationships/tags" Target="../tags/tag1164.xml"/><Relationship Id="rId12" Type="http://schemas.openxmlformats.org/officeDocument/2006/relationships/tags" Target="../tags/tag1173.xml"/><Relationship Id="rId17" Type="http://schemas.openxmlformats.org/officeDocument/2006/relationships/tags" Target="../tags/tag1178.xml"/><Relationship Id="rId25" Type="http://schemas.openxmlformats.org/officeDocument/2006/relationships/tags" Target="../tags/tag1186.xml"/><Relationship Id="rId33" Type="http://schemas.openxmlformats.org/officeDocument/2006/relationships/tags" Target="../tags/tag1194.xml"/><Relationship Id="rId38" Type="http://schemas.openxmlformats.org/officeDocument/2006/relationships/slideLayout" Target="../slideLayouts/slideLayout139.xml"/><Relationship Id="rId46" Type="http://schemas.openxmlformats.org/officeDocument/2006/relationships/image" Target="../media/image61.png"/><Relationship Id="rId20" Type="http://schemas.openxmlformats.org/officeDocument/2006/relationships/tags" Target="../tags/tag1181.xml"/><Relationship Id="rId41" Type="http://schemas.openxmlformats.org/officeDocument/2006/relationships/image" Target="../media/image77.png"/><Relationship Id="rId1" Type="http://schemas.openxmlformats.org/officeDocument/2006/relationships/tags" Target="../tags/tag1162.xml"/><Relationship Id="rId6" Type="http://schemas.openxmlformats.org/officeDocument/2006/relationships/tags" Target="../tags/tag116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06.xml"/><Relationship Id="rId13" Type="http://schemas.openxmlformats.org/officeDocument/2006/relationships/tags" Target="../tags/tag1211.xml"/><Relationship Id="rId18" Type="http://schemas.openxmlformats.org/officeDocument/2006/relationships/image" Target="../media/image12.png"/><Relationship Id="rId3" Type="http://schemas.openxmlformats.org/officeDocument/2006/relationships/tags" Target="../tags/tag1201.xml"/><Relationship Id="rId7" Type="http://schemas.openxmlformats.org/officeDocument/2006/relationships/tags" Target="../tags/tag1205.xml"/><Relationship Id="rId12" Type="http://schemas.openxmlformats.org/officeDocument/2006/relationships/tags" Target="../tags/tag1210.xml"/><Relationship Id="rId17" Type="http://schemas.openxmlformats.org/officeDocument/2006/relationships/slideLayout" Target="../slideLayouts/slideLayout150.xml"/><Relationship Id="rId2" Type="http://schemas.openxmlformats.org/officeDocument/2006/relationships/tags" Target="../tags/tag1200.xml"/><Relationship Id="rId16" Type="http://schemas.openxmlformats.org/officeDocument/2006/relationships/tags" Target="../tags/tag1214.xml"/><Relationship Id="rId1" Type="http://schemas.openxmlformats.org/officeDocument/2006/relationships/tags" Target="../tags/tag1199.xml"/><Relationship Id="rId6" Type="http://schemas.openxmlformats.org/officeDocument/2006/relationships/tags" Target="../tags/tag1204.xml"/><Relationship Id="rId11" Type="http://schemas.openxmlformats.org/officeDocument/2006/relationships/tags" Target="../tags/tag1209.xml"/><Relationship Id="rId5" Type="http://schemas.openxmlformats.org/officeDocument/2006/relationships/tags" Target="../tags/tag1203.xml"/><Relationship Id="rId15" Type="http://schemas.openxmlformats.org/officeDocument/2006/relationships/tags" Target="../tags/tag1213.xml"/><Relationship Id="rId10" Type="http://schemas.openxmlformats.org/officeDocument/2006/relationships/tags" Target="../tags/tag1208.xml"/><Relationship Id="rId19" Type="http://schemas.openxmlformats.org/officeDocument/2006/relationships/image" Target="../media/image13.svg"/><Relationship Id="rId4" Type="http://schemas.openxmlformats.org/officeDocument/2006/relationships/tags" Target="../tags/tag1202.xml"/><Relationship Id="rId9" Type="http://schemas.openxmlformats.org/officeDocument/2006/relationships/tags" Target="../tags/tag1207.xml"/><Relationship Id="rId14" Type="http://schemas.openxmlformats.org/officeDocument/2006/relationships/tags" Target="../tags/tag121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912.xml"/><Relationship Id="rId18" Type="http://schemas.openxmlformats.org/officeDocument/2006/relationships/tags" Target="../tags/tag917.xml"/><Relationship Id="rId26" Type="http://schemas.openxmlformats.org/officeDocument/2006/relationships/tags" Target="../tags/tag925.xml"/><Relationship Id="rId39" Type="http://schemas.openxmlformats.org/officeDocument/2006/relationships/image" Target="../media/image8.png"/><Relationship Id="rId21" Type="http://schemas.openxmlformats.org/officeDocument/2006/relationships/tags" Target="../tags/tag920.xml"/><Relationship Id="rId34" Type="http://schemas.openxmlformats.org/officeDocument/2006/relationships/slideLayout" Target="../slideLayouts/slideLayout18.xml"/><Relationship Id="rId42" Type="http://schemas.openxmlformats.org/officeDocument/2006/relationships/image" Target="../media/image11.svg"/><Relationship Id="rId7" Type="http://schemas.openxmlformats.org/officeDocument/2006/relationships/tags" Target="../tags/tag906.xml"/><Relationship Id="rId2" Type="http://schemas.openxmlformats.org/officeDocument/2006/relationships/tags" Target="../tags/tag901.xml"/><Relationship Id="rId16" Type="http://schemas.openxmlformats.org/officeDocument/2006/relationships/tags" Target="../tags/tag915.xml"/><Relationship Id="rId29" Type="http://schemas.openxmlformats.org/officeDocument/2006/relationships/tags" Target="../tags/tag928.xml"/><Relationship Id="rId1" Type="http://schemas.openxmlformats.org/officeDocument/2006/relationships/tags" Target="../tags/tag900.xml"/><Relationship Id="rId6" Type="http://schemas.openxmlformats.org/officeDocument/2006/relationships/tags" Target="../tags/tag905.xml"/><Relationship Id="rId11" Type="http://schemas.openxmlformats.org/officeDocument/2006/relationships/tags" Target="../tags/tag910.xml"/><Relationship Id="rId24" Type="http://schemas.openxmlformats.org/officeDocument/2006/relationships/tags" Target="../tags/tag923.xml"/><Relationship Id="rId32" Type="http://schemas.openxmlformats.org/officeDocument/2006/relationships/tags" Target="../tags/tag931.xml"/><Relationship Id="rId37" Type="http://schemas.openxmlformats.org/officeDocument/2006/relationships/image" Target="../media/image6.png"/><Relationship Id="rId40" Type="http://schemas.openxmlformats.org/officeDocument/2006/relationships/image" Target="../media/image9.svg"/><Relationship Id="rId45" Type="http://schemas.openxmlformats.org/officeDocument/2006/relationships/image" Target="../media/image14.png"/><Relationship Id="rId5" Type="http://schemas.openxmlformats.org/officeDocument/2006/relationships/tags" Target="../tags/tag904.xml"/><Relationship Id="rId15" Type="http://schemas.openxmlformats.org/officeDocument/2006/relationships/tags" Target="../tags/tag914.xml"/><Relationship Id="rId23" Type="http://schemas.openxmlformats.org/officeDocument/2006/relationships/tags" Target="../tags/tag922.xml"/><Relationship Id="rId28" Type="http://schemas.openxmlformats.org/officeDocument/2006/relationships/tags" Target="../tags/tag927.xml"/><Relationship Id="rId36" Type="http://schemas.openxmlformats.org/officeDocument/2006/relationships/image" Target="../media/image5.svg"/><Relationship Id="rId10" Type="http://schemas.openxmlformats.org/officeDocument/2006/relationships/tags" Target="../tags/tag909.xml"/><Relationship Id="rId19" Type="http://schemas.openxmlformats.org/officeDocument/2006/relationships/tags" Target="../tags/tag918.xml"/><Relationship Id="rId31" Type="http://schemas.openxmlformats.org/officeDocument/2006/relationships/tags" Target="../tags/tag930.xml"/><Relationship Id="rId44" Type="http://schemas.openxmlformats.org/officeDocument/2006/relationships/image" Target="../media/image13.svg"/><Relationship Id="rId4" Type="http://schemas.openxmlformats.org/officeDocument/2006/relationships/tags" Target="../tags/tag903.xml"/><Relationship Id="rId9" Type="http://schemas.openxmlformats.org/officeDocument/2006/relationships/tags" Target="../tags/tag908.xml"/><Relationship Id="rId14" Type="http://schemas.openxmlformats.org/officeDocument/2006/relationships/tags" Target="../tags/tag913.xml"/><Relationship Id="rId22" Type="http://schemas.openxmlformats.org/officeDocument/2006/relationships/tags" Target="../tags/tag921.xml"/><Relationship Id="rId27" Type="http://schemas.openxmlformats.org/officeDocument/2006/relationships/tags" Target="../tags/tag926.xml"/><Relationship Id="rId30" Type="http://schemas.openxmlformats.org/officeDocument/2006/relationships/tags" Target="../tags/tag929.xml"/><Relationship Id="rId35" Type="http://schemas.openxmlformats.org/officeDocument/2006/relationships/image" Target="../media/image4.png"/><Relationship Id="rId43" Type="http://schemas.openxmlformats.org/officeDocument/2006/relationships/image" Target="../media/image12.png"/><Relationship Id="rId8" Type="http://schemas.openxmlformats.org/officeDocument/2006/relationships/tags" Target="../tags/tag907.xml"/><Relationship Id="rId3" Type="http://schemas.openxmlformats.org/officeDocument/2006/relationships/tags" Target="../tags/tag902.xml"/><Relationship Id="rId12" Type="http://schemas.openxmlformats.org/officeDocument/2006/relationships/tags" Target="../tags/tag911.xml"/><Relationship Id="rId17" Type="http://schemas.openxmlformats.org/officeDocument/2006/relationships/tags" Target="../tags/tag916.xml"/><Relationship Id="rId25" Type="http://schemas.openxmlformats.org/officeDocument/2006/relationships/tags" Target="../tags/tag924.xml"/><Relationship Id="rId33" Type="http://schemas.openxmlformats.org/officeDocument/2006/relationships/tags" Target="../tags/tag932.xml"/><Relationship Id="rId38" Type="http://schemas.openxmlformats.org/officeDocument/2006/relationships/image" Target="../media/image7.svg"/><Relationship Id="rId46" Type="http://schemas.openxmlformats.org/officeDocument/2006/relationships/image" Target="../media/image15.svg"/><Relationship Id="rId20" Type="http://schemas.openxmlformats.org/officeDocument/2006/relationships/tags" Target="../tags/tag919.xml"/><Relationship Id="rId4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40.xml"/><Relationship Id="rId13" Type="http://schemas.openxmlformats.org/officeDocument/2006/relationships/tags" Target="../tags/tag945.xml"/><Relationship Id="rId18" Type="http://schemas.openxmlformats.org/officeDocument/2006/relationships/tags" Target="../tags/tag950.xml"/><Relationship Id="rId26" Type="http://schemas.openxmlformats.org/officeDocument/2006/relationships/image" Target="../media/image19.svg"/><Relationship Id="rId3" Type="http://schemas.openxmlformats.org/officeDocument/2006/relationships/tags" Target="../tags/tag935.xml"/><Relationship Id="rId21" Type="http://schemas.openxmlformats.org/officeDocument/2006/relationships/tags" Target="../tags/tag953.xml"/><Relationship Id="rId7" Type="http://schemas.openxmlformats.org/officeDocument/2006/relationships/tags" Target="../tags/tag939.xml"/><Relationship Id="rId12" Type="http://schemas.openxmlformats.org/officeDocument/2006/relationships/tags" Target="../tags/tag944.xml"/><Relationship Id="rId17" Type="http://schemas.openxmlformats.org/officeDocument/2006/relationships/tags" Target="../tags/tag949.xml"/><Relationship Id="rId25" Type="http://schemas.openxmlformats.org/officeDocument/2006/relationships/image" Target="../media/image18.png"/><Relationship Id="rId2" Type="http://schemas.openxmlformats.org/officeDocument/2006/relationships/tags" Target="../tags/tag934.xml"/><Relationship Id="rId16" Type="http://schemas.openxmlformats.org/officeDocument/2006/relationships/tags" Target="../tags/tag948.xml"/><Relationship Id="rId20" Type="http://schemas.openxmlformats.org/officeDocument/2006/relationships/tags" Target="../tags/tag952.xml"/><Relationship Id="rId29" Type="http://schemas.openxmlformats.org/officeDocument/2006/relationships/image" Target="../media/image22.png"/><Relationship Id="rId1" Type="http://schemas.openxmlformats.org/officeDocument/2006/relationships/tags" Target="../tags/tag933.xml"/><Relationship Id="rId6" Type="http://schemas.openxmlformats.org/officeDocument/2006/relationships/tags" Target="../tags/tag938.xml"/><Relationship Id="rId11" Type="http://schemas.openxmlformats.org/officeDocument/2006/relationships/tags" Target="../tags/tag943.xml"/><Relationship Id="rId24" Type="http://schemas.openxmlformats.org/officeDocument/2006/relationships/image" Target="../media/image17.png"/><Relationship Id="rId5" Type="http://schemas.openxmlformats.org/officeDocument/2006/relationships/tags" Target="../tags/tag937.xml"/><Relationship Id="rId15" Type="http://schemas.openxmlformats.org/officeDocument/2006/relationships/tags" Target="../tags/tag947.xml"/><Relationship Id="rId23" Type="http://schemas.openxmlformats.org/officeDocument/2006/relationships/image" Target="../media/image16.png"/><Relationship Id="rId28" Type="http://schemas.openxmlformats.org/officeDocument/2006/relationships/image" Target="../media/image21.svg"/><Relationship Id="rId10" Type="http://schemas.openxmlformats.org/officeDocument/2006/relationships/tags" Target="../tags/tag942.xml"/><Relationship Id="rId19" Type="http://schemas.openxmlformats.org/officeDocument/2006/relationships/tags" Target="../tags/tag951.xml"/><Relationship Id="rId4" Type="http://schemas.openxmlformats.org/officeDocument/2006/relationships/tags" Target="../tags/tag936.xml"/><Relationship Id="rId9" Type="http://schemas.openxmlformats.org/officeDocument/2006/relationships/tags" Target="../tags/tag941.xml"/><Relationship Id="rId14" Type="http://schemas.openxmlformats.org/officeDocument/2006/relationships/tags" Target="../tags/tag946.xml"/><Relationship Id="rId22" Type="http://schemas.openxmlformats.org/officeDocument/2006/relationships/slideLayout" Target="../slideLayouts/slideLayout29.xml"/><Relationship Id="rId27" Type="http://schemas.openxmlformats.org/officeDocument/2006/relationships/image" Target="../media/image20.png"/><Relationship Id="rId30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61.xml"/><Relationship Id="rId13" Type="http://schemas.openxmlformats.org/officeDocument/2006/relationships/tags" Target="../tags/tag966.xml"/><Relationship Id="rId18" Type="http://schemas.openxmlformats.org/officeDocument/2006/relationships/tags" Target="../tags/tag971.xml"/><Relationship Id="rId26" Type="http://schemas.openxmlformats.org/officeDocument/2006/relationships/image" Target="../media/image18.png"/><Relationship Id="rId3" Type="http://schemas.openxmlformats.org/officeDocument/2006/relationships/tags" Target="../tags/tag956.xml"/><Relationship Id="rId21" Type="http://schemas.openxmlformats.org/officeDocument/2006/relationships/tags" Target="../tags/tag974.xml"/><Relationship Id="rId7" Type="http://schemas.openxmlformats.org/officeDocument/2006/relationships/tags" Target="../tags/tag960.xml"/><Relationship Id="rId12" Type="http://schemas.openxmlformats.org/officeDocument/2006/relationships/tags" Target="../tags/tag965.xml"/><Relationship Id="rId17" Type="http://schemas.openxmlformats.org/officeDocument/2006/relationships/tags" Target="../tags/tag970.xml"/><Relationship Id="rId25" Type="http://schemas.openxmlformats.org/officeDocument/2006/relationships/slideLayout" Target="../slideLayouts/slideLayout40.xml"/><Relationship Id="rId2" Type="http://schemas.openxmlformats.org/officeDocument/2006/relationships/tags" Target="../tags/tag955.xml"/><Relationship Id="rId16" Type="http://schemas.openxmlformats.org/officeDocument/2006/relationships/tags" Target="../tags/tag969.xml"/><Relationship Id="rId20" Type="http://schemas.openxmlformats.org/officeDocument/2006/relationships/tags" Target="../tags/tag973.xml"/><Relationship Id="rId1" Type="http://schemas.openxmlformats.org/officeDocument/2006/relationships/tags" Target="../tags/tag954.xml"/><Relationship Id="rId6" Type="http://schemas.openxmlformats.org/officeDocument/2006/relationships/tags" Target="../tags/tag959.xml"/><Relationship Id="rId11" Type="http://schemas.openxmlformats.org/officeDocument/2006/relationships/tags" Target="../tags/tag964.xml"/><Relationship Id="rId24" Type="http://schemas.openxmlformats.org/officeDocument/2006/relationships/tags" Target="../tags/tag977.xml"/><Relationship Id="rId5" Type="http://schemas.openxmlformats.org/officeDocument/2006/relationships/tags" Target="../tags/tag958.xml"/><Relationship Id="rId15" Type="http://schemas.openxmlformats.org/officeDocument/2006/relationships/tags" Target="../tags/tag968.xml"/><Relationship Id="rId23" Type="http://schemas.openxmlformats.org/officeDocument/2006/relationships/tags" Target="../tags/tag976.xml"/><Relationship Id="rId28" Type="http://schemas.openxmlformats.org/officeDocument/2006/relationships/image" Target="../media/image24.png"/><Relationship Id="rId10" Type="http://schemas.openxmlformats.org/officeDocument/2006/relationships/tags" Target="../tags/tag963.xml"/><Relationship Id="rId19" Type="http://schemas.openxmlformats.org/officeDocument/2006/relationships/tags" Target="../tags/tag972.xml"/><Relationship Id="rId4" Type="http://schemas.openxmlformats.org/officeDocument/2006/relationships/tags" Target="../tags/tag957.xml"/><Relationship Id="rId9" Type="http://schemas.openxmlformats.org/officeDocument/2006/relationships/tags" Target="../tags/tag962.xml"/><Relationship Id="rId14" Type="http://schemas.openxmlformats.org/officeDocument/2006/relationships/tags" Target="../tags/tag967.xml"/><Relationship Id="rId22" Type="http://schemas.openxmlformats.org/officeDocument/2006/relationships/tags" Target="../tags/tag975.xml"/><Relationship Id="rId27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85.xml"/><Relationship Id="rId13" Type="http://schemas.openxmlformats.org/officeDocument/2006/relationships/image" Target="../media/image25.png"/><Relationship Id="rId3" Type="http://schemas.openxmlformats.org/officeDocument/2006/relationships/tags" Target="../tags/tag980.xml"/><Relationship Id="rId7" Type="http://schemas.openxmlformats.org/officeDocument/2006/relationships/tags" Target="../tags/tag984.xml"/><Relationship Id="rId12" Type="http://schemas.openxmlformats.org/officeDocument/2006/relationships/slideLayout" Target="../slideLayouts/slideLayout51.xml"/><Relationship Id="rId2" Type="http://schemas.openxmlformats.org/officeDocument/2006/relationships/tags" Target="../tags/tag979.xml"/><Relationship Id="rId1" Type="http://schemas.openxmlformats.org/officeDocument/2006/relationships/tags" Target="../tags/tag978.xml"/><Relationship Id="rId6" Type="http://schemas.openxmlformats.org/officeDocument/2006/relationships/tags" Target="../tags/tag983.xml"/><Relationship Id="rId11" Type="http://schemas.openxmlformats.org/officeDocument/2006/relationships/tags" Target="../tags/tag988.xml"/><Relationship Id="rId5" Type="http://schemas.openxmlformats.org/officeDocument/2006/relationships/tags" Target="../tags/tag982.xml"/><Relationship Id="rId15" Type="http://schemas.openxmlformats.org/officeDocument/2006/relationships/image" Target="../media/image27.svg"/><Relationship Id="rId10" Type="http://schemas.openxmlformats.org/officeDocument/2006/relationships/tags" Target="../tags/tag987.xml"/><Relationship Id="rId4" Type="http://schemas.openxmlformats.org/officeDocument/2006/relationships/tags" Target="../tags/tag981.xml"/><Relationship Id="rId9" Type="http://schemas.openxmlformats.org/officeDocument/2006/relationships/tags" Target="../tags/tag986.xml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001.xml"/><Relationship Id="rId18" Type="http://schemas.openxmlformats.org/officeDocument/2006/relationships/tags" Target="../tags/tag1006.xml"/><Relationship Id="rId26" Type="http://schemas.openxmlformats.org/officeDocument/2006/relationships/image" Target="../media/image28.png"/><Relationship Id="rId3" Type="http://schemas.openxmlformats.org/officeDocument/2006/relationships/tags" Target="../tags/tag991.xml"/><Relationship Id="rId21" Type="http://schemas.openxmlformats.org/officeDocument/2006/relationships/tags" Target="../tags/tag1009.xml"/><Relationship Id="rId34" Type="http://schemas.openxmlformats.org/officeDocument/2006/relationships/image" Target="../media/image7.svg"/><Relationship Id="rId7" Type="http://schemas.openxmlformats.org/officeDocument/2006/relationships/tags" Target="../tags/tag995.xml"/><Relationship Id="rId12" Type="http://schemas.openxmlformats.org/officeDocument/2006/relationships/tags" Target="../tags/tag1000.xml"/><Relationship Id="rId17" Type="http://schemas.openxmlformats.org/officeDocument/2006/relationships/tags" Target="../tags/tag1005.xml"/><Relationship Id="rId25" Type="http://schemas.openxmlformats.org/officeDocument/2006/relationships/slideLayout" Target="../slideLayouts/slideLayout62.xml"/><Relationship Id="rId33" Type="http://schemas.openxmlformats.org/officeDocument/2006/relationships/image" Target="../media/image6.png"/><Relationship Id="rId2" Type="http://schemas.openxmlformats.org/officeDocument/2006/relationships/tags" Target="../tags/tag990.xml"/><Relationship Id="rId16" Type="http://schemas.openxmlformats.org/officeDocument/2006/relationships/tags" Target="../tags/tag1004.xml"/><Relationship Id="rId20" Type="http://schemas.openxmlformats.org/officeDocument/2006/relationships/tags" Target="../tags/tag1008.xml"/><Relationship Id="rId29" Type="http://schemas.openxmlformats.org/officeDocument/2006/relationships/image" Target="../media/image31.png"/><Relationship Id="rId1" Type="http://schemas.openxmlformats.org/officeDocument/2006/relationships/tags" Target="../tags/tag989.xml"/><Relationship Id="rId6" Type="http://schemas.openxmlformats.org/officeDocument/2006/relationships/tags" Target="../tags/tag994.xml"/><Relationship Id="rId11" Type="http://schemas.openxmlformats.org/officeDocument/2006/relationships/tags" Target="../tags/tag999.xml"/><Relationship Id="rId24" Type="http://schemas.openxmlformats.org/officeDocument/2006/relationships/tags" Target="../tags/tag1012.xml"/><Relationship Id="rId32" Type="http://schemas.openxmlformats.org/officeDocument/2006/relationships/image" Target="../media/image34.svg"/><Relationship Id="rId5" Type="http://schemas.openxmlformats.org/officeDocument/2006/relationships/tags" Target="../tags/tag993.xml"/><Relationship Id="rId15" Type="http://schemas.openxmlformats.org/officeDocument/2006/relationships/tags" Target="../tags/tag1003.xml"/><Relationship Id="rId23" Type="http://schemas.openxmlformats.org/officeDocument/2006/relationships/tags" Target="../tags/tag1011.xml"/><Relationship Id="rId28" Type="http://schemas.openxmlformats.org/officeDocument/2006/relationships/image" Target="../media/image30.svg"/><Relationship Id="rId10" Type="http://schemas.openxmlformats.org/officeDocument/2006/relationships/tags" Target="../tags/tag998.xml"/><Relationship Id="rId19" Type="http://schemas.openxmlformats.org/officeDocument/2006/relationships/tags" Target="../tags/tag1007.xml"/><Relationship Id="rId31" Type="http://schemas.openxmlformats.org/officeDocument/2006/relationships/image" Target="../media/image33.png"/><Relationship Id="rId4" Type="http://schemas.openxmlformats.org/officeDocument/2006/relationships/tags" Target="../tags/tag992.xml"/><Relationship Id="rId9" Type="http://schemas.openxmlformats.org/officeDocument/2006/relationships/tags" Target="../tags/tag997.xml"/><Relationship Id="rId14" Type="http://schemas.openxmlformats.org/officeDocument/2006/relationships/tags" Target="../tags/tag1002.xml"/><Relationship Id="rId22" Type="http://schemas.openxmlformats.org/officeDocument/2006/relationships/tags" Target="../tags/tag1010.xml"/><Relationship Id="rId27" Type="http://schemas.openxmlformats.org/officeDocument/2006/relationships/image" Target="../media/image29.png"/><Relationship Id="rId30" Type="http://schemas.openxmlformats.org/officeDocument/2006/relationships/image" Target="../media/image32.svg"/><Relationship Id="rId8" Type="http://schemas.openxmlformats.org/officeDocument/2006/relationships/tags" Target="../tags/tag99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025.xml"/><Relationship Id="rId18" Type="http://schemas.openxmlformats.org/officeDocument/2006/relationships/tags" Target="../tags/tag1030.xml"/><Relationship Id="rId26" Type="http://schemas.openxmlformats.org/officeDocument/2006/relationships/tags" Target="../tags/tag1038.xml"/><Relationship Id="rId39" Type="http://schemas.openxmlformats.org/officeDocument/2006/relationships/image" Target="../media/image39.svg"/><Relationship Id="rId21" Type="http://schemas.openxmlformats.org/officeDocument/2006/relationships/tags" Target="../tags/tag1033.xml"/><Relationship Id="rId34" Type="http://schemas.openxmlformats.org/officeDocument/2006/relationships/slideLayout" Target="../slideLayouts/slideLayout73.xml"/><Relationship Id="rId42" Type="http://schemas.openxmlformats.org/officeDocument/2006/relationships/image" Target="../media/image42.png"/><Relationship Id="rId47" Type="http://schemas.openxmlformats.org/officeDocument/2006/relationships/image" Target="../media/image47.svg"/><Relationship Id="rId7" Type="http://schemas.openxmlformats.org/officeDocument/2006/relationships/tags" Target="../tags/tag1019.xml"/><Relationship Id="rId2" Type="http://schemas.openxmlformats.org/officeDocument/2006/relationships/tags" Target="../tags/tag1014.xml"/><Relationship Id="rId16" Type="http://schemas.openxmlformats.org/officeDocument/2006/relationships/tags" Target="../tags/tag1028.xml"/><Relationship Id="rId29" Type="http://schemas.openxmlformats.org/officeDocument/2006/relationships/tags" Target="../tags/tag1041.xml"/><Relationship Id="rId1" Type="http://schemas.openxmlformats.org/officeDocument/2006/relationships/tags" Target="../tags/tag1013.xml"/><Relationship Id="rId6" Type="http://schemas.openxmlformats.org/officeDocument/2006/relationships/tags" Target="../tags/tag1018.xml"/><Relationship Id="rId11" Type="http://schemas.openxmlformats.org/officeDocument/2006/relationships/tags" Target="../tags/tag1023.xml"/><Relationship Id="rId24" Type="http://schemas.openxmlformats.org/officeDocument/2006/relationships/tags" Target="../tags/tag1036.xml"/><Relationship Id="rId32" Type="http://schemas.openxmlformats.org/officeDocument/2006/relationships/tags" Target="../tags/tag1044.xml"/><Relationship Id="rId37" Type="http://schemas.openxmlformats.org/officeDocument/2006/relationships/image" Target="../media/image37.svg"/><Relationship Id="rId40" Type="http://schemas.openxmlformats.org/officeDocument/2006/relationships/image" Target="../media/image40.png"/><Relationship Id="rId45" Type="http://schemas.openxmlformats.org/officeDocument/2006/relationships/image" Target="../media/image45.svg"/><Relationship Id="rId5" Type="http://schemas.openxmlformats.org/officeDocument/2006/relationships/tags" Target="../tags/tag1017.xml"/><Relationship Id="rId15" Type="http://schemas.openxmlformats.org/officeDocument/2006/relationships/tags" Target="../tags/tag1027.xml"/><Relationship Id="rId23" Type="http://schemas.openxmlformats.org/officeDocument/2006/relationships/tags" Target="../tags/tag1035.xml"/><Relationship Id="rId28" Type="http://schemas.openxmlformats.org/officeDocument/2006/relationships/tags" Target="../tags/tag1040.xml"/><Relationship Id="rId36" Type="http://schemas.openxmlformats.org/officeDocument/2006/relationships/image" Target="../media/image36.png"/><Relationship Id="rId10" Type="http://schemas.openxmlformats.org/officeDocument/2006/relationships/tags" Target="../tags/tag1022.xml"/><Relationship Id="rId19" Type="http://schemas.openxmlformats.org/officeDocument/2006/relationships/tags" Target="../tags/tag1031.xml"/><Relationship Id="rId31" Type="http://schemas.openxmlformats.org/officeDocument/2006/relationships/tags" Target="../tags/tag1043.xml"/><Relationship Id="rId44" Type="http://schemas.openxmlformats.org/officeDocument/2006/relationships/image" Target="../media/image44.png"/><Relationship Id="rId4" Type="http://schemas.openxmlformats.org/officeDocument/2006/relationships/tags" Target="../tags/tag1016.xml"/><Relationship Id="rId9" Type="http://schemas.openxmlformats.org/officeDocument/2006/relationships/tags" Target="../tags/tag1021.xml"/><Relationship Id="rId14" Type="http://schemas.openxmlformats.org/officeDocument/2006/relationships/tags" Target="../tags/tag1026.xml"/><Relationship Id="rId22" Type="http://schemas.openxmlformats.org/officeDocument/2006/relationships/tags" Target="../tags/tag1034.xml"/><Relationship Id="rId27" Type="http://schemas.openxmlformats.org/officeDocument/2006/relationships/tags" Target="../tags/tag1039.xml"/><Relationship Id="rId30" Type="http://schemas.openxmlformats.org/officeDocument/2006/relationships/tags" Target="../tags/tag1042.xml"/><Relationship Id="rId35" Type="http://schemas.openxmlformats.org/officeDocument/2006/relationships/image" Target="../media/image35.png"/><Relationship Id="rId43" Type="http://schemas.openxmlformats.org/officeDocument/2006/relationships/image" Target="../media/image43.svg"/><Relationship Id="rId8" Type="http://schemas.openxmlformats.org/officeDocument/2006/relationships/tags" Target="../tags/tag1020.xml"/><Relationship Id="rId3" Type="http://schemas.openxmlformats.org/officeDocument/2006/relationships/tags" Target="../tags/tag1015.xml"/><Relationship Id="rId12" Type="http://schemas.openxmlformats.org/officeDocument/2006/relationships/tags" Target="../tags/tag1024.xml"/><Relationship Id="rId17" Type="http://schemas.openxmlformats.org/officeDocument/2006/relationships/tags" Target="../tags/tag1029.xml"/><Relationship Id="rId25" Type="http://schemas.openxmlformats.org/officeDocument/2006/relationships/tags" Target="../tags/tag1037.xml"/><Relationship Id="rId33" Type="http://schemas.openxmlformats.org/officeDocument/2006/relationships/tags" Target="../tags/tag1045.xml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tags" Target="../tags/tag1032.xml"/><Relationship Id="rId41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058.xml"/><Relationship Id="rId18" Type="http://schemas.openxmlformats.org/officeDocument/2006/relationships/tags" Target="../tags/tag1063.xml"/><Relationship Id="rId26" Type="http://schemas.openxmlformats.org/officeDocument/2006/relationships/tags" Target="../tags/tag1071.xml"/><Relationship Id="rId39" Type="http://schemas.openxmlformats.org/officeDocument/2006/relationships/image" Target="../media/image57.png"/><Relationship Id="rId21" Type="http://schemas.openxmlformats.org/officeDocument/2006/relationships/tags" Target="../tags/tag1066.xml"/><Relationship Id="rId34" Type="http://schemas.openxmlformats.org/officeDocument/2006/relationships/image" Target="../media/image52.svg"/><Relationship Id="rId7" Type="http://schemas.openxmlformats.org/officeDocument/2006/relationships/tags" Target="../tags/tag1052.xml"/><Relationship Id="rId12" Type="http://schemas.openxmlformats.org/officeDocument/2006/relationships/tags" Target="../tags/tag1057.xml"/><Relationship Id="rId17" Type="http://schemas.openxmlformats.org/officeDocument/2006/relationships/tags" Target="../tags/tag1062.xml"/><Relationship Id="rId25" Type="http://schemas.openxmlformats.org/officeDocument/2006/relationships/tags" Target="../tags/tag1070.xml"/><Relationship Id="rId33" Type="http://schemas.openxmlformats.org/officeDocument/2006/relationships/image" Target="../media/image51.png"/><Relationship Id="rId38" Type="http://schemas.openxmlformats.org/officeDocument/2006/relationships/image" Target="../media/image56.svg"/><Relationship Id="rId2" Type="http://schemas.openxmlformats.org/officeDocument/2006/relationships/tags" Target="../tags/tag1047.xml"/><Relationship Id="rId16" Type="http://schemas.openxmlformats.org/officeDocument/2006/relationships/tags" Target="../tags/tag1061.xml"/><Relationship Id="rId20" Type="http://schemas.openxmlformats.org/officeDocument/2006/relationships/tags" Target="../tags/tag1065.xml"/><Relationship Id="rId29" Type="http://schemas.openxmlformats.org/officeDocument/2006/relationships/slideLayout" Target="../slideLayouts/slideLayout84.xml"/><Relationship Id="rId1" Type="http://schemas.openxmlformats.org/officeDocument/2006/relationships/tags" Target="../tags/tag1046.xml"/><Relationship Id="rId6" Type="http://schemas.openxmlformats.org/officeDocument/2006/relationships/tags" Target="../tags/tag1051.xml"/><Relationship Id="rId11" Type="http://schemas.openxmlformats.org/officeDocument/2006/relationships/tags" Target="../tags/tag1056.xml"/><Relationship Id="rId24" Type="http://schemas.openxmlformats.org/officeDocument/2006/relationships/tags" Target="../tags/tag1069.xml"/><Relationship Id="rId32" Type="http://schemas.openxmlformats.org/officeDocument/2006/relationships/image" Target="../media/image50.svg"/><Relationship Id="rId37" Type="http://schemas.openxmlformats.org/officeDocument/2006/relationships/image" Target="../media/image55.png"/><Relationship Id="rId40" Type="http://schemas.openxmlformats.org/officeDocument/2006/relationships/image" Target="../media/image58.svg"/><Relationship Id="rId5" Type="http://schemas.openxmlformats.org/officeDocument/2006/relationships/tags" Target="../tags/tag1050.xml"/><Relationship Id="rId15" Type="http://schemas.openxmlformats.org/officeDocument/2006/relationships/tags" Target="../tags/tag1060.xml"/><Relationship Id="rId23" Type="http://schemas.openxmlformats.org/officeDocument/2006/relationships/tags" Target="../tags/tag1068.xml"/><Relationship Id="rId28" Type="http://schemas.openxmlformats.org/officeDocument/2006/relationships/tags" Target="../tags/tag1073.xml"/><Relationship Id="rId36" Type="http://schemas.openxmlformats.org/officeDocument/2006/relationships/image" Target="../media/image54.svg"/><Relationship Id="rId10" Type="http://schemas.openxmlformats.org/officeDocument/2006/relationships/tags" Target="../tags/tag1055.xml"/><Relationship Id="rId19" Type="http://schemas.openxmlformats.org/officeDocument/2006/relationships/tags" Target="../tags/tag1064.xml"/><Relationship Id="rId31" Type="http://schemas.openxmlformats.org/officeDocument/2006/relationships/image" Target="../media/image49.png"/><Relationship Id="rId4" Type="http://schemas.openxmlformats.org/officeDocument/2006/relationships/tags" Target="../tags/tag1049.xml"/><Relationship Id="rId9" Type="http://schemas.openxmlformats.org/officeDocument/2006/relationships/tags" Target="../tags/tag1054.xml"/><Relationship Id="rId14" Type="http://schemas.openxmlformats.org/officeDocument/2006/relationships/tags" Target="../tags/tag1059.xml"/><Relationship Id="rId22" Type="http://schemas.openxmlformats.org/officeDocument/2006/relationships/tags" Target="../tags/tag1067.xml"/><Relationship Id="rId27" Type="http://schemas.openxmlformats.org/officeDocument/2006/relationships/tags" Target="../tags/tag1072.xml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8" Type="http://schemas.openxmlformats.org/officeDocument/2006/relationships/tags" Target="../tags/tag1053.xml"/><Relationship Id="rId3" Type="http://schemas.openxmlformats.org/officeDocument/2006/relationships/tags" Target="../tags/tag104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81.xml"/><Relationship Id="rId13" Type="http://schemas.openxmlformats.org/officeDocument/2006/relationships/tags" Target="../tags/tag1086.xml"/><Relationship Id="rId18" Type="http://schemas.openxmlformats.org/officeDocument/2006/relationships/tags" Target="../tags/tag1091.xml"/><Relationship Id="rId3" Type="http://schemas.openxmlformats.org/officeDocument/2006/relationships/tags" Target="../tags/tag1076.xml"/><Relationship Id="rId21" Type="http://schemas.openxmlformats.org/officeDocument/2006/relationships/image" Target="../media/image60.png"/><Relationship Id="rId7" Type="http://schemas.openxmlformats.org/officeDocument/2006/relationships/tags" Target="../tags/tag1080.xml"/><Relationship Id="rId12" Type="http://schemas.openxmlformats.org/officeDocument/2006/relationships/tags" Target="../tags/tag1085.xml"/><Relationship Id="rId17" Type="http://schemas.openxmlformats.org/officeDocument/2006/relationships/tags" Target="../tags/tag1090.xml"/><Relationship Id="rId2" Type="http://schemas.openxmlformats.org/officeDocument/2006/relationships/tags" Target="../tags/tag1075.xml"/><Relationship Id="rId16" Type="http://schemas.openxmlformats.org/officeDocument/2006/relationships/tags" Target="../tags/tag1089.xml"/><Relationship Id="rId20" Type="http://schemas.openxmlformats.org/officeDocument/2006/relationships/image" Target="../media/image59.png"/><Relationship Id="rId1" Type="http://schemas.openxmlformats.org/officeDocument/2006/relationships/tags" Target="../tags/tag1074.xml"/><Relationship Id="rId6" Type="http://schemas.openxmlformats.org/officeDocument/2006/relationships/tags" Target="../tags/tag1079.xml"/><Relationship Id="rId11" Type="http://schemas.openxmlformats.org/officeDocument/2006/relationships/tags" Target="../tags/tag1084.xml"/><Relationship Id="rId5" Type="http://schemas.openxmlformats.org/officeDocument/2006/relationships/tags" Target="../tags/tag1078.xml"/><Relationship Id="rId15" Type="http://schemas.openxmlformats.org/officeDocument/2006/relationships/tags" Target="../tags/tag1088.xml"/><Relationship Id="rId10" Type="http://schemas.openxmlformats.org/officeDocument/2006/relationships/tags" Target="../tags/tag1083.xml"/><Relationship Id="rId19" Type="http://schemas.openxmlformats.org/officeDocument/2006/relationships/slideLayout" Target="../slideLayouts/slideLayout95.xml"/><Relationship Id="rId4" Type="http://schemas.openxmlformats.org/officeDocument/2006/relationships/tags" Target="../tags/tag1077.xml"/><Relationship Id="rId9" Type="http://schemas.openxmlformats.org/officeDocument/2006/relationships/tags" Target="../tags/tag1082.xml"/><Relationship Id="rId14" Type="http://schemas.openxmlformats.org/officeDocument/2006/relationships/tags" Target="../tags/tag10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17"/>
          <p:cNvGrpSpPr/>
          <p:nvPr>
            <p:custDataLst>
              <p:tags r:id="rId1"/>
            </p:custDataLst>
          </p:nvPr>
        </p:nvGrpSpPr>
        <p:grpSpPr>
          <a:xfrm>
            <a:off x="2311353" y="-1820331"/>
            <a:ext cx="11203085" cy="9261858"/>
            <a:chOff x="1676353" y="-2455331"/>
            <a:chExt cx="11203085" cy="9261858"/>
          </a:xfrm>
        </p:grpSpPr>
        <p:sp>
          <p:nvSpPr>
            <p:cNvPr id="13" name="Shape2">
              <a:extLst>
                <a:ext uri="{FF2B5EF4-FFF2-40B4-BE49-F238E27FC236}">
                  <a16:creationId xmlns:a16="http://schemas.microsoft.com/office/drawing/2014/main" id="{AEED4F44-1774-FF49-9388-F8554579172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478453" y="4609426"/>
              <a:ext cx="2197101" cy="2197101"/>
            </a:xfrm>
            <a:prstGeom prst="roundRect">
              <a:avLst/>
            </a:prstGeom>
            <a:noFill/>
            <a:ln w="63500" cap="flat">
              <a:solidFill>
                <a:srgbClr val="E5B1A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4" name="Shape7">
              <a:extLst>
                <a:ext uri="{FF2B5EF4-FFF2-40B4-BE49-F238E27FC236}">
                  <a16:creationId xmlns:a16="http://schemas.microsoft.com/office/drawing/2014/main" id="{E097600D-EA11-ED4D-BB89-2ACF11180033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3733800" y="-2455331"/>
              <a:ext cx="9145639" cy="7521345"/>
              <a:chOff x="8736011" y="-3640662"/>
              <a:chExt cx="18291277" cy="15042690"/>
            </a:xfrm>
          </p:grpSpPr>
          <p:sp>
            <p:nvSpPr>
              <p:cNvPr id="16" name="Shape8">
                <a:extLst>
                  <a:ext uri="{FF2B5EF4-FFF2-40B4-BE49-F238E27FC236}">
                    <a16:creationId xmlns:a16="http://schemas.microsoft.com/office/drawing/2014/main" id="{C512F9BF-DF02-B446-B02A-C5360F456C74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0448688" y="-3640662"/>
                <a:ext cx="6578600" cy="6578600"/>
              </a:xfrm>
              <a:prstGeom prst="roundRect">
                <a:avLst/>
              </a:prstGeom>
              <a:noFill/>
              <a:ln w="63500" cap="flat">
                <a:solidFill>
                  <a:srgbClr val="E5B1A5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" name="Shape9"/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8736011" y="11402025"/>
                <a:ext cx="6660084" cy="2"/>
              </a:xfrm>
              <a:prstGeom prst="line">
                <a:avLst/>
              </a:prstGeom>
              <a:ln w="88900">
                <a:solidFill>
                  <a:srgbClr val="E5B1A5"/>
                </a:solidFill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8" name="Shape10">
                <a:extLst>
                  <a:ext uri="{FF2B5EF4-FFF2-40B4-BE49-F238E27FC236}">
                    <a16:creationId xmlns:a16="http://schemas.microsoft.com/office/drawing/2014/main" id="{C1276F36-F9D1-5149-8254-885F0DF12702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21427429" y="-2661922"/>
                <a:ext cx="4621118" cy="4621118"/>
              </a:xfrm>
              <a:prstGeom prst="roundRect">
                <a:avLst/>
              </a:prstGeom>
              <a:noFill/>
              <a:ln w="63500" cap="rnd">
                <a:solidFill>
                  <a:srgbClr val="E5B1A5"/>
                </a:solidFill>
                <a:prstDash val="sysDot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5" name="Shape14">
              <a:extLst>
                <a:ext uri="{FF2B5EF4-FFF2-40B4-BE49-F238E27FC236}">
                  <a16:creationId xmlns:a16="http://schemas.microsoft.com/office/drawing/2014/main" id="{7932360D-C77C-854C-9756-3AA6F5BA96AC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1676353" y="-1061721"/>
              <a:ext cx="8206562" cy="7532685"/>
              <a:chOff x="4621117" y="-853442"/>
              <a:chExt cx="16413124" cy="15065370"/>
            </a:xfrm>
          </p:grpSpPr>
          <p:sp>
            <p:nvSpPr>
              <p:cNvPr id="19" name="Shape15">
                <a:extLst>
                  <a:ext uri="{FF2B5EF4-FFF2-40B4-BE49-F238E27FC236}">
                    <a16:creationId xmlns:a16="http://schemas.microsoft.com/office/drawing/2014/main" id="{5D298BE5-656D-5545-B431-A64F87194D65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4621117" y="-853442"/>
                <a:ext cx="1676401" cy="1676401"/>
              </a:xfrm>
              <a:prstGeom prst="roundRect">
                <a:avLst/>
              </a:prstGeom>
              <a:noFill/>
              <a:ln w="50800" cap="flat">
                <a:solidFill>
                  <a:srgbClr val="FFFFFF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Shape16">
                <a:extLst>
                  <a:ext uri="{FF2B5EF4-FFF2-40B4-BE49-F238E27FC236}">
                    <a16:creationId xmlns:a16="http://schemas.microsoft.com/office/drawing/2014/main" id="{16663C0C-24D6-6A4B-ADD7-5F5FE68E54F0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9144478" y="12322166"/>
                <a:ext cx="1889762" cy="1889762"/>
              </a:xfrm>
              <a:prstGeom prst="roundRect">
                <a:avLst/>
              </a:prstGeom>
              <a:solidFill>
                <a:srgbClr val="FFFFFF"/>
              </a:solidFill>
              <a:ln w="1778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6" name="Shape18"/>
          <p:cNvPicPr/>
          <p:nvPr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5263" y="983444"/>
            <a:ext cx="3690141" cy="3724666"/>
          </a:xfrm>
          <a:prstGeom prst="rect">
            <a:avLst/>
          </a:prstGeom>
        </p:spPr>
      </p:pic>
      <p:grpSp>
        <p:nvGrpSpPr>
          <p:cNvPr id="7" name="Shape19"/>
          <p:cNvGrpSpPr/>
          <p:nvPr>
            <p:custDataLst>
              <p:tags r:id="rId3"/>
            </p:custDataLst>
          </p:nvPr>
        </p:nvGrpSpPr>
        <p:grpSpPr>
          <a:xfrm>
            <a:off x="4205041" y="585788"/>
            <a:ext cx="1263600" cy="1260475"/>
            <a:chOff x="4829994" y="2163762"/>
            <a:chExt cx="1263600" cy="1260475"/>
          </a:xfrm>
        </p:grpSpPr>
        <p:grpSp>
          <p:nvGrpSpPr>
            <p:cNvPr id="9" name="Shape20">
              <a:extLst>
                <a:ext uri="{FF2B5EF4-FFF2-40B4-BE49-F238E27FC236}">
                  <a16:creationId xmlns:a16="http://schemas.microsoft.com/office/drawing/2014/main" id="{8C9A218C-84DE-744C-AF72-EEA7835B48FA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4994602" y="2326807"/>
              <a:ext cx="934384" cy="934384"/>
              <a:chOff x="3643514" y="1584810"/>
              <a:chExt cx="934384" cy="934384"/>
            </a:xfrm>
          </p:grpSpPr>
          <p:sp>
            <p:nvSpPr>
              <p:cNvPr id="21" name="Shape21">
                <a:extLst>
                  <a:ext uri="{FF2B5EF4-FFF2-40B4-BE49-F238E27FC236}">
                    <a16:creationId xmlns:a16="http://schemas.microsoft.com/office/drawing/2014/main" id="{CC9F16BD-8ED7-0E47-95C5-254BE846F215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643514" y="1584810"/>
                <a:ext cx="934384" cy="934384"/>
              </a:xfrm>
              <a:prstGeom prst="round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id="10" name="Shape22"/>
              <p:cNvPicPr/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795706" y="1737002"/>
                <a:ext cx="630000" cy="630000"/>
              </a:xfrm>
              <a:prstGeom prst="rect">
                <a:avLst/>
              </a:prstGeom>
            </p:spPr>
          </p:pic>
        </p:grpSp>
      </p:grpSp>
      <p:sp>
        <p:nvSpPr>
          <p:cNvPr id="5" name="Shape23">
            <a:extLst>
              <a:ext uri="{FF2B5EF4-FFF2-40B4-BE49-F238E27FC236}">
                <a16:creationId xmlns:a16="http://schemas.microsoft.com/office/drawing/2014/main" id="{F9D41AE2-FA82-D242-BE25-BC9B4816960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76779" y="1752601"/>
            <a:ext cx="6337730" cy="2955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FFFFFF"/>
                </a:solidFill>
                <a:latin typeface="Open Sans"/>
              </a:rPr>
              <a:t>
Ransomware</a:t>
            </a:r>
          </a:p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6000" b="1" dirty="0">
              <a:solidFill>
                <a:srgbClr val="FFFFFF"/>
              </a:solidFill>
              <a:latin typeface="Open Sans"/>
            </a:endParaRPr>
          </a:p>
          <a:p>
            <a:pPr algn="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FFFFFF"/>
                </a:solidFill>
                <a:latin typeface="Open Sans"/>
              </a:rPr>
              <a:t>-Sanil Almeida</a:t>
            </a:r>
            <a:endParaRPr lang="en-US" sz="6000" b="1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2" name="Shape24">
            <a:extLst>
              <a:ext uri="{FF2B5EF4-FFF2-40B4-BE49-F238E27FC236}">
                <a16:creationId xmlns:a16="http://schemas.microsoft.com/office/drawing/2014/main" id="{B6A865C5-5953-2E45-8773-68001C501C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18544" y="5105400"/>
            <a:ext cx="1853359" cy="1849482"/>
          </a:xfrm>
          <a:prstGeom prst="roundRect">
            <a:avLst/>
          </a:prstGeom>
          <a:solidFill>
            <a:schemeClr val="bg1"/>
          </a:solidFill>
          <a:ln w="1778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ct val="0"/>
              </a:spcBef>
            </a:pPr>
            <a:endParaRPr lang="ru-RU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1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Shape33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0"/>
            <a:chOff x="-635000" y="-634554"/>
            <a:chExt cx="12192002" cy="6887720"/>
          </a:xfrm>
        </p:grpSpPr>
        <p:sp>
          <p:nvSpPr>
            <p:cNvPr id="23" name="Shape28">
              <a:extLst>
                <a:ext uri="{FF2B5EF4-FFF2-40B4-BE49-F238E27FC236}">
                  <a16:creationId xmlns:a16="http://schemas.microsoft.com/office/drawing/2014/main" id="{9BC55109-2103-BDFB-1158-D1819AA3B18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-635000" y="4491856"/>
              <a:ext cx="8104659" cy="1761308"/>
            </a:xfrm>
            <a:custGeom>
              <a:avLst/>
              <a:gdLst>
                <a:gd name="connsiteX0" fmla="*/ 8105714 w 8105714"/>
                <a:gd name="connsiteY0" fmla="*/ 0 h 1761537"/>
                <a:gd name="connsiteX1" fmla="*/ 8105714 w 8105714"/>
                <a:gd name="connsiteY1" fmla="*/ 1761537 h 1761537"/>
                <a:gd name="connsiteX2" fmla="*/ 0 w 8105714"/>
                <a:gd name="connsiteY2" fmla="*/ 1744108 h 1761537"/>
                <a:gd name="connsiteX3" fmla="*/ 0 w 8105714"/>
                <a:gd name="connsiteY3" fmla="*/ 765448 h 1761537"/>
                <a:gd name="connsiteX4" fmla="*/ 181588 w 8105714"/>
                <a:gd name="connsiteY4" fmla="*/ 839218 h 1761537"/>
                <a:gd name="connsiteX5" fmla="*/ 1317576 w 8105714"/>
                <a:gd name="connsiteY5" fmla="*/ 1194094 h 1761537"/>
                <a:gd name="connsiteX6" fmla="*/ 8105714 w 8105714"/>
                <a:gd name="connsiteY6" fmla="*/ 0 h 176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05713" h="1761537">
                  <a:moveTo>
                    <a:pt x="8105714" y="0"/>
                  </a:moveTo>
                  <a:lnTo>
                    <a:pt x="8105714" y="1761537"/>
                  </a:lnTo>
                  <a:lnTo>
                    <a:pt x="0" y="1744108"/>
                  </a:lnTo>
                  <a:lnTo>
                    <a:pt x="0" y="765448"/>
                  </a:lnTo>
                  <a:lnTo>
                    <a:pt x="181588" y="839218"/>
                  </a:lnTo>
                  <a:cubicBezTo>
                    <a:pt x="555200" y="983892"/>
                    <a:pt x="934351" y="1102388"/>
                    <a:pt x="1317576" y="1194094"/>
                  </a:cubicBezTo>
                  <a:cubicBezTo>
                    <a:pt x="3617343" y="1744656"/>
                    <a:pt x="5986902" y="1327840"/>
                    <a:pt x="8105714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09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Shape30">
              <a:extLst>
                <a:ext uri="{FF2B5EF4-FFF2-40B4-BE49-F238E27FC236}">
                  <a16:creationId xmlns:a16="http://schemas.microsoft.com/office/drawing/2014/main" id="{8AEBBE02-87CE-9D41-9354-D1F3F7D03D5F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9815533" y="-634554"/>
              <a:ext cx="1741467" cy="1694605"/>
            </a:xfrm>
            <a:custGeom>
              <a:avLst/>
              <a:gdLst>
                <a:gd name="connsiteX0" fmla="*/ 0 w 1741694"/>
                <a:gd name="connsiteY0" fmla="*/ 0 h 1694826"/>
                <a:gd name="connsiteX1" fmla="*/ 1741694 w 1741694"/>
                <a:gd name="connsiteY1" fmla="*/ 0 h 1694826"/>
                <a:gd name="connsiteX2" fmla="*/ 1741694 w 1741694"/>
                <a:gd name="connsiteY2" fmla="*/ 1694826 h 1694826"/>
                <a:gd name="connsiteX3" fmla="*/ 425073 w 1741694"/>
                <a:gd name="connsiteY3" fmla="*/ 1694826 h 1694826"/>
                <a:gd name="connsiteX4" fmla="*/ 0 w 1741694"/>
                <a:gd name="connsiteY4" fmla="*/ 1269753 h 169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693" h="1694826">
                  <a:moveTo>
                    <a:pt x="0" y="0"/>
                  </a:moveTo>
                  <a:lnTo>
                    <a:pt x="1741694" y="0"/>
                  </a:lnTo>
                  <a:lnTo>
                    <a:pt x="1741694" y="1694826"/>
                  </a:lnTo>
                  <a:lnTo>
                    <a:pt x="425073" y="1694826"/>
                  </a:lnTo>
                  <a:cubicBezTo>
                    <a:pt x="190312" y="1694826"/>
                    <a:pt x="0" y="1504514"/>
                    <a:pt x="0" y="126975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09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Shape32">
              <a:extLst>
                <a:ext uri="{FF2B5EF4-FFF2-40B4-BE49-F238E27FC236}">
                  <a16:creationId xmlns:a16="http://schemas.microsoft.com/office/drawing/2014/main" id="{6BB5B29B-4AD9-5B1A-28D4-FE40112250EB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>
            <a:xfrm>
              <a:off x="6798694" y="2863940"/>
              <a:ext cx="4758307" cy="3389226"/>
            </a:xfrm>
            <a:custGeom>
              <a:avLst/>
              <a:gdLst>
                <a:gd name="connsiteX0" fmla="*/ 867791 w 4758927"/>
                <a:gd name="connsiteY0" fmla="*/ 0 h 3389667"/>
                <a:gd name="connsiteX1" fmla="*/ 4338850 w 4758927"/>
                <a:gd name="connsiteY1" fmla="*/ 0 h 3389667"/>
                <a:gd name="connsiteX2" fmla="*/ 4676634 w 4758927"/>
                <a:gd name="connsiteY2" fmla="*/ 68196 h 3389667"/>
                <a:gd name="connsiteX3" fmla="*/ 4758927 w 4758927"/>
                <a:gd name="connsiteY3" fmla="*/ 112863 h 3389667"/>
                <a:gd name="connsiteX4" fmla="*/ 4758927 w 4758927"/>
                <a:gd name="connsiteY4" fmla="*/ 3389667 h 3389667"/>
                <a:gd name="connsiteX5" fmla="*/ 0 w 4758927"/>
                <a:gd name="connsiteY5" fmla="*/ 3389667 h 3389667"/>
                <a:gd name="connsiteX6" fmla="*/ 0 w 4758927"/>
                <a:gd name="connsiteY6" fmla="*/ 867791 h 3389667"/>
                <a:gd name="connsiteX7" fmla="*/ 867791 w 4758927"/>
                <a:gd name="connsiteY7" fmla="*/ 0 h 338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8927" h="3389667">
                  <a:moveTo>
                    <a:pt x="867791" y="0"/>
                  </a:moveTo>
                  <a:lnTo>
                    <a:pt x="4338850" y="0"/>
                  </a:lnTo>
                  <a:cubicBezTo>
                    <a:pt x="4458667" y="0"/>
                    <a:pt x="4572812" y="24283"/>
                    <a:pt x="4676634" y="68196"/>
                  </a:cubicBezTo>
                  <a:lnTo>
                    <a:pt x="4758927" y="112863"/>
                  </a:lnTo>
                  <a:lnTo>
                    <a:pt x="4758927" y="3389667"/>
                  </a:lnTo>
                  <a:lnTo>
                    <a:pt x="0" y="3389667"/>
                  </a:lnTo>
                  <a:lnTo>
                    <a:pt x="0" y="867791"/>
                  </a:lnTo>
                  <a:cubicBezTo>
                    <a:pt x="0" y="388523"/>
                    <a:pt x="388523" y="0"/>
                    <a:pt x="86779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09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" name="Shape6">
            <a:extLst>
              <a:ext uri="{FF2B5EF4-FFF2-40B4-BE49-F238E27FC236}">
                <a16:creationId xmlns:a16="http://schemas.microsoft.com/office/drawing/2014/main" id="{D8471016-3032-5047-B3B9-9572B27F13F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33483" y="3376941"/>
            <a:ext cx="730800" cy="730800"/>
            <a:chOff x="4101614" y="1891097"/>
            <a:chExt cx="730800" cy="730800"/>
          </a:xfrm>
        </p:grpSpPr>
        <p:sp>
          <p:nvSpPr>
            <p:cNvPr id="26" name="Shape7">
              <a:extLst>
                <a:ext uri="{FF2B5EF4-FFF2-40B4-BE49-F238E27FC236}">
                  <a16:creationId xmlns:a16="http://schemas.microsoft.com/office/drawing/2014/main" id="{7CCDC705-E561-514D-8D81-C0FB57156042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4101614" y="1891097"/>
              <a:ext cx="730800" cy="730800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sym typeface="Open Sans"/>
              </a:endParaRPr>
            </a:p>
          </p:txBody>
        </p:sp>
        <p:pic>
          <p:nvPicPr>
            <p:cNvPr id="27" name="Shape8"/>
            <p:cNvPicPr/>
            <p:nvPr>
              <p:custDataLst>
                <p:tags r:id="rId15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242014" y="2031497"/>
              <a:ext cx="450000" cy="450000"/>
            </a:xfrm>
            <a:prstGeom prst="rect">
              <a:avLst/>
            </a:prstGeom>
          </p:spPr>
        </p:pic>
      </p:grpSp>
      <p:sp>
        <p:nvSpPr>
          <p:cNvPr id="17" name="Shape1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20796" y="3376941"/>
            <a:ext cx="2005851" cy="106767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000" dirty="0">
                <a:solidFill>
                  <a:srgbClr val="000000"/>
                </a:solidFill>
                <a:latin typeface="Open Sans"/>
                <a:sym typeface="Open Sans"/>
              </a:rPr>
              <a:t>Disconnect from
network and power</a:t>
            </a:r>
            <a:endParaRPr sz="2000" dirty="0"/>
          </a:p>
        </p:txBody>
      </p:sp>
      <p:grpSp>
        <p:nvGrpSpPr>
          <p:cNvPr id="18" name="Shape14">
            <a:extLst>
              <a:ext uri="{FF2B5EF4-FFF2-40B4-BE49-F238E27FC236}">
                <a16:creationId xmlns:a16="http://schemas.microsoft.com/office/drawing/2014/main" id="{D8471016-3032-5047-B3B9-9572B27F13F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44543" y="4808696"/>
            <a:ext cx="730800" cy="730800"/>
            <a:chOff x="4101614" y="1891097"/>
            <a:chExt cx="730800" cy="730800"/>
          </a:xfrm>
        </p:grpSpPr>
        <p:sp>
          <p:nvSpPr>
            <p:cNvPr id="28" name="Shape15">
              <a:extLst>
                <a:ext uri="{FF2B5EF4-FFF2-40B4-BE49-F238E27FC236}">
                  <a16:creationId xmlns:a16="http://schemas.microsoft.com/office/drawing/2014/main" id="{7CCDC705-E561-514D-8D81-C0FB57156042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4101614" y="1891097"/>
              <a:ext cx="730800" cy="730800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sym typeface="Open Sans"/>
              </a:endParaRPr>
            </a:p>
          </p:txBody>
        </p:sp>
        <p:pic>
          <p:nvPicPr>
            <p:cNvPr id="29" name="Shape16"/>
            <p:cNvPicPr/>
            <p:nvPr>
              <p:custDataLst>
                <p:tags r:id="rId13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12317" y="2031497"/>
              <a:ext cx="309394" cy="450000"/>
            </a:xfrm>
            <a:prstGeom prst="rect">
              <a:avLst/>
            </a:prstGeom>
          </p:spPr>
        </p:pic>
      </p:grpSp>
      <p:sp>
        <p:nvSpPr>
          <p:cNvPr id="19" name="Shape18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31856" y="4808696"/>
            <a:ext cx="2425489" cy="106767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000" dirty="0">
                <a:solidFill>
                  <a:srgbClr val="000000"/>
                </a:solidFill>
                <a:latin typeface="Open Sans"/>
                <a:sym typeface="Open Sans"/>
              </a:rPr>
              <a:t>Eject physical media
(flash drives, etc.)</a:t>
            </a:r>
            <a:endParaRPr sz="2000" dirty="0"/>
          </a:p>
        </p:txBody>
      </p:sp>
      <p:grpSp>
        <p:nvGrpSpPr>
          <p:cNvPr id="20" name="Shape22">
            <a:extLst>
              <a:ext uri="{FF2B5EF4-FFF2-40B4-BE49-F238E27FC236}">
                <a16:creationId xmlns:a16="http://schemas.microsoft.com/office/drawing/2014/main" id="{D8471016-3032-5047-B3B9-9572B27F13F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134303" y="3376941"/>
            <a:ext cx="730800" cy="730800"/>
            <a:chOff x="4101614" y="1891097"/>
            <a:chExt cx="730800" cy="730800"/>
          </a:xfrm>
        </p:grpSpPr>
        <p:sp>
          <p:nvSpPr>
            <p:cNvPr id="30" name="Shape23">
              <a:extLst>
                <a:ext uri="{FF2B5EF4-FFF2-40B4-BE49-F238E27FC236}">
                  <a16:creationId xmlns:a16="http://schemas.microsoft.com/office/drawing/2014/main" id="{7CCDC705-E561-514D-8D81-C0FB57156042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4101614" y="1891097"/>
              <a:ext cx="730800" cy="730800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sym typeface="Open Sans"/>
              </a:endParaRPr>
            </a:p>
          </p:txBody>
        </p:sp>
        <p:pic>
          <p:nvPicPr>
            <p:cNvPr id="31" name="Shape24"/>
            <p:cNvPicPr/>
            <p:nvPr>
              <p:custDataLst>
                <p:tags r:id="rId11"/>
              </p:custDataLst>
            </p:nvPr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242014" y="2031497"/>
              <a:ext cx="450000" cy="450000"/>
            </a:xfrm>
            <a:prstGeom prst="rect">
              <a:avLst/>
            </a:prstGeom>
          </p:spPr>
        </p:pic>
      </p:grpSp>
      <p:sp>
        <p:nvSpPr>
          <p:cNvPr id="21" name="Shape26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021616" y="3376941"/>
            <a:ext cx="2005851" cy="106767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000" dirty="0">
                <a:solidFill>
                  <a:srgbClr val="000000"/>
                </a:solidFill>
                <a:latin typeface="Open Sans"/>
                <a:sym typeface="Open Sans"/>
              </a:rPr>
              <a:t>Report incident
immediately</a:t>
            </a:r>
            <a:endParaRPr sz="2000" dirty="0"/>
          </a:p>
        </p:txBody>
      </p:sp>
      <p:pic>
        <p:nvPicPr>
          <p:cNvPr id="15" name="Shape34"/>
          <p:cNvPicPr/>
          <p:nvPr>
            <p:custDataLst>
              <p:tags r:id="rId8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8044687" y="1389887"/>
            <a:ext cx="4978400" cy="4975135"/>
          </a:xfrm>
          <a:prstGeom prst="rect">
            <a:avLst/>
          </a:prstGeom>
        </p:spPr>
      </p:pic>
      <p:sp>
        <p:nvSpPr>
          <p:cNvPr id="14" name="Shape35">
            <a:extLst>
              <a:ext uri="{FF2B5EF4-FFF2-40B4-BE49-F238E27FC236}">
                <a16:creationId xmlns:a16="http://schemas.microsoft.com/office/drawing/2014/main" id="{435452B9-7028-9F4E-B41C-3DBEB105903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37944" y="467487"/>
            <a:ext cx="7089222" cy="149798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6000" b="1">
                <a:solidFill>
                  <a:srgbClr val="000000"/>
                </a:solidFill>
                <a:latin typeface="Open Sans"/>
              </a:rPr>
              <a:t>If It Happens
to You…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Shape50"/>
          <p:cNvGrpSpPr/>
          <p:nvPr>
            <p:custDataLst>
              <p:tags r:id="rId1"/>
            </p:custDataLst>
          </p:nvPr>
        </p:nvGrpSpPr>
        <p:grpSpPr>
          <a:xfrm>
            <a:off x="795" y="1775244"/>
            <a:ext cx="12189620" cy="5081866"/>
            <a:chOff x="-634205" y="1140244"/>
            <a:chExt cx="12189620" cy="5081866"/>
          </a:xfrm>
        </p:grpSpPr>
        <p:sp>
          <p:nvSpPr>
            <p:cNvPr id="37" name="Shape47">
              <a:extLst>
                <a:ext uri="{FF2B5EF4-FFF2-40B4-BE49-F238E27FC236}">
                  <a16:creationId xmlns:a16="http://schemas.microsoft.com/office/drawing/2014/main" id="{8718974C-753C-6742-9FD2-23005576A707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909016" y="5013844"/>
              <a:ext cx="9646399" cy="1208266"/>
            </a:xfrm>
            <a:prstGeom prst="rect">
              <a:avLst/>
            </a:prstGeom>
            <a:solidFill>
              <a:srgbClr val="E5B1A5"/>
            </a:solidFill>
            <a:ln w="12700">
              <a:miter lim="400000"/>
            </a:ln>
          </p:spPr>
          <p:txBody>
            <a:bodyPr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47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Shape49">
              <a:extLst>
                <a:ext uri="{FF2B5EF4-FFF2-40B4-BE49-F238E27FC236}">
                  <a16:creationId xmlns:a16="http://schemas.microsoft.com/office/drawing/2014/main" id="{33305D97-0521-A00E-3E32-7314444FD7A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-634205" y="1140244"/>
              <a:ext cx="3994237" cy="5081864"/>
            </a:xfrm>
            <a:custGeom>
              <a:avLst/>
              <a:gdLst>
                <a:gd name="connsiteX0" fmla="*/ 0 w 3994757"/>
                <a:gd name="connsiteY0" fmla="*/ 0 h 5082526"/>
                <a:gd name="connsiteX1" fmla="*/ 2918370 w 3994757"/>
                <a:gd name="connsiteY1" fmla="*/ 0 h 5082526"/>
                <a:gd name="connsiteX2" fmla="*/ 3994757 w 3994757"/>
                <a:gd name="connsiteY2" fmla="*/ 1076387 h 5082526"/>
                <a:gd name="connsiteX3" fmla="*/ 3994757 w 3994757"/>
                <a:gd name="connsiteY3" fmla="*/ 5082526 h 5082526"/>
                <a:gd name="connsiteX4" fmla="*/ 0 w 3994757"/>
                <a:gd name="connsiteY4" fmla="*/ 5082526 h 50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4757" h="5082526">
                  <a:moveTo>
                    <a:pt x="0" y="0"/>
                  </a:moveTo>
                  <a:lnTo>
                    <a:pt x="2918370" y="0"/>
                  </a:lnTo>
                  <a:cubicBezTo>
                    <a:pt x="3512842" y="0"/>
                    <a:pt x="3994757" y="481915"/>
                    <a:pt x="3994757" y="1076387"/>
                  </a:cubicBezTo>
                  <a:lnTo>
                    <a:pt x="3994757" y="5082526"/>
                  </a:lnTo>
                  <a:lnTo>
                    <a:pt x="0" y="50825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4" tIns="25394" rIns="25394" bIns="253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47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" name="Shape9">
            <a:extLst>
              <a:ext uri="{FF2B5EF4-FFF2-40B4-BE49-F238E27FC236}">
                <a16:creationId xmlns:a16="http://schemas.microsoft.com/office/drawing/2014/main" id="{D43AAD14-9C9A-41DB-A806-1C162387C27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092162" y="2060363"/>
            <a:ext cx="571501" cy="571501"/>
            <a:chOff x="2167582" y="1994268"/>
            <a:chExt cx="571501" cy="571501"/>
          </a:xfrm>
        </p:grpSpPr>
        <p:sp>
          <p:nvSpPr>
            <p:cNvPr id="39" name="Shape10">
              <a:extLst>
                <a:ext uri="{FF2B5EF4-FFF2-40B4-BE49-F238E27FC236}">
                  <a16:creationId xmlns:a16="http://schemas.microsoft.com/office/drawing/2014/main" id="{EDB78EB7-E466-41BE-8F89-FDD257BB95E2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2167582" y="1994268"/>
              <a:ext cx="571501" cy="571501"/>
            </a:xfrm>
            <a:prstGeom prst="roundRect">
              <a:avLst/>
            </a:pr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0" name="Shape11"/>
            <p:cNvPicPr/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300333" y="2127018"/>
              <a:ext cx="306000" cy="306000"/>
            </a:xfrm>
            <a:prstGeom prst="rect">
              <a:avLst/>
            </a:prstGeom>
          </p:spPr>
        </p:pic>
      </p:grpSp>
      <p:sp>
        <p:nvSpPr>
          <p:cNvPr id="27" name="Shape13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864674" y="2060363"/>
            <a:ext cx="2505771" cy="90765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6350" algn="l" defTabSz="4572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Paying ransom is risky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sym typeface="Open Sans"/>
            </a:endParaRPr>
          </a:p>
        </p:txBody>
      </p:sp>
      <p:grpSp>
        <p:nvGrpSpPr>
          <p:cNvPr id="28" name="Shape17">
            <a:extLst>
              <a:ext uri="{FF2B5EF4-FFF2-40B4-BE49-F238E27FC236}">
                <a16:creationId xmlns:a16="http://schemas.microsoft.com/office/drawing/2014/main" id="{D43AAD14-9C9A-41DB-A806-1C162387C27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092162" y="3371103"/>
            <a:ext cx="571501" cy="571501"/>
            <a:chOff x="2167582" y="1994268"/>
            <a:chExt cx="571501" cy="571501"/>
          </a:xfrm>
        </p:grpSpPr>
        <p:sp>
          <p:nvSpPr>
            <p:cNvPr id="41" name="Shape18">
              <a:extLst>
                <a:ext uri="{FF2B5EF4-FFF2-40B4-BE49-F238E27FC236}">
                  <a16:creationId xmlns:a16="http://schemas.microsoft.com/office/drawing/2014/main" id="{EDB78EB7-E466-41BE-8F89-FDD257BB95E2}"/>
                </a:ext>
              </a:extLst>
            </p:cNvPr>
            <p:cNvSpPr>
              <a:spLocks noChangeAspect="1"/>
            </p:cNvSpPr>
            <p:nvPr>
              <p:custDataLst>
                <p:tags r:id="rId26"/>
              </p:custDataLst>
            </p:nvPr>
          </p:nvSpPr>
          <p:spPr>
            <a:xfrm>
              <a:off x="2167582" y="1994268"/>
              <a:ext cx="571501" cy="571501"/>
            </a:xfrm>
            <a:prstGeom prst="roundRect">
              <a:avLst/>
            </a:pr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2" name="Shape19"/>
            <p:cNvPicPr/>
            <p:nvPr>
              <p:custDataLst>
                <p:tags r:id="rId27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00333" y="2127019"/>
              <a:ext cx="306000" cy="306000"/>
            </a:xfrm>
            <a:prstGeom prst="rect">
              <a:avLst/>
            </a:prstGeom>
          </p:spPr>
        </p:pic>
      </p:grpSp>
      <p:sp>
        <p:nvSpPr>
          <p:cNvPr id="29" name="Shape21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864674" y="3371103"/>
            <a:ext cx="2102237" cy="90765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6350" algn="l" defTabSz="4572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No guarantees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sym typeface="Open Sans"/>
            </a:endParaRPr>
          </a:p>
        </p:txBody>
      </p:sp>
      <p:grpSp>
        <p:nvGrpSpPr>
          <p:cNvPr id="30" name="Shape25">
            <a:extLst>
              <a:ext uri="{FF2B5EF4-FFF2-40B4-BE49-F238E27FC236}">
                <a16:creationId xmlns:a16="http://schemas.microsoft.com/office/drawing/2014/main" id="{D43AAD14-9C9A-41DB-A806-1C162387C27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092162" y="4681843"/>
            <a:ext cx="571501" cy="571501"/>
            <a:chOff x="2167582" y="1994268"/>
            <a:chExt cx="571501" cy="571501"/>
          </a:xfrm>
        </p:grpSpPr>
        <p:sp>
          <p:nvSpPr>
            <p:cNvPr id="43" name="Shape26">
              <a:extLst>
                <a:ext uri="{FF2B5EF4-FFF2-40B4-BE49-F238E27FC236}">
                  <a16:creationId xmlns:a16="http://schemas.microsoft.com/office/drawing/2014/main" id="{EDB78EB7-E466-41BE-8F89-FDD257BB95E2}"/>
                </a:ext>
              </a:extLst>
            </p:cNvPr>
            <p:cNvSpPr>
              <a:spLocks noChangeAspect="1"/>
            </p:cNvSpPr>
            <p:nvPr>
              <p:custDataLst>
                <p:tags r:id="rId24"/>
              </p:custDataLst>
            </p:nvPr>
          </p:nvSpPr>
          <p:spPr>
            <a:xfrm>
              <a:off x="2167582" y="1994268"/>
              <a:ext cx="571501" cy="571501"/>
            </a:xfrm>
            <a:prstGeom prst="roundRect">
              <a:avLst/>
            </a:pr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4" name="Shape27"/>
            <p:cNvPicPr/>
            <p:nvPr>
              <p:custDataLst>
                <p:tags r:id="rId25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300333" y="2184451"/>
              <a:ext cx="306000" cy="191135"/>
            </a:xfrm>
            <a:prstGeom prst="rect">
              <a:avLst/>
            </a:prstGeom>
          </p:spPr>
        </p:pic>
      </p:grpSp>
      <p:sp>
        <p:nvSpPr>
          <p:cNvPr id="31" name="Shape29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864675" y="4681843"/>
            <a:ext cx="1832320" cy="90765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6350" algn="l" defTabSz="4572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Files may still
be corrupted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sym typeface="Open Sans"/>
            </a:endParaRPr>
          </a:p>
        </p:txBody>
      </p:sp>
      <p:grpSp>
        <p:nvGrpSpPr>
          <p:cNvPr id="32" name="Shape33">
            <a:extLst>
              <a:ext uri="{FF2B5EF4-FFF2-40B4-BE49-F238E27FC236}">
                <a16:creationId xmlns:a16="http://schemas.microsoft.com/office/drawing/2014/main" id="{D43AAD14-9C9A-41DB-A806-1C162387C27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494268" y="2060363"/>
            <a:ext cx="571501" cy="571501"/>
            <a:chOff x="2167582" y="1994268"/>
            <a:chExt cx="571501" cy="571501"/>
          </a:xfrm>
        </p:grpSpPr>
        <p:sp>
          <p:nvSpPr>
            <p:cNvPr id="45" name="Shape34">
              <a:extLst>
                <a:ext uri="{FF2B5EF4-FFF2-40B4-BE49-F238E27FC236}">
                  <a16:creationId xmlns:a16="http://schemas.microsoft.com/office/drawing/2014/main" id="{EDB78EB7-E466-41BE-8F89-FDD257BB95E2}"/>
                </a:ext>
              </a:extLst>
            </p:cNvPr>
            <p:cNvSpPr>
              <a:spLocks noChangeAspect="1"/>
            </p:cNvSpPr>
            <p:nvPr>
              <p:custDataLst>
                <p:tags r:id="rId22"/>
              </p:custDataLst>
            </p:nvPr>
          </p:nvSpPr>
          <p:spPr>
            <a:xfrm>
              <a:off x="2167582" y="1994268"/>
              <a:ext cx="571501" cy="571501"/>
            </a:xfrm>
            <a:prstGeom prst="roundRect">
              <a:avLst/>
            </a:pr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6" name="Shape35"/>
            <p:cNvPicPr/>
            <p:nvPr>
              <p:custDataLst>
                <p:tags r:id="rId23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300332" y="2127018"/>
              <a:ext cx="306000" cy="306000"/>
            </a:xfrm>
            <a:prstGeom prst="rect">
              <a:avLst/>
            </a:prstGeom>
          </p:spPr>
        </p:pic>
      </p:grpSp>
      <p:sp>
        <p:nvSpPr>
          <p:cNvPr id="33" name="Shape37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266780" y="2060363"/>
            <a:ext cx="2102237" cy="90765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6350" algn="l" defTabSz="4572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May leave other
malware behind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sym typeface="Open Sans"/>
            </a:endParaRPr>
          </a:p>
        </p:txBody>
      </p:sp>
      <p:grpSp>
        <p:nvGrpSpPr>
          <p:cNvPr id="34" name="Shape41">
            <a:extLst>
              <a:ext uri="{FF2B5EF4-FFF2-40B4-BE49-F238E27FC236}">
                <a16:creationId xmlns:a16="http://schemas.microsoft.com/office/drawing/2014/main" id="{D43AAD14-9C9A-41DB-A806-1C162387C27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8494268" y="3371103"/>
            <a:ext cx="571501" cy="571501"/>
            <a:chOff x="2167582" y="1994268"/>
            <a:chExt cx="571501" cy="571501"/>
          </a:xfrm>
        </p:grpSpPr>
        <p:sp>
          <p:nvSpPr>
            <p:cNvPr id="47" name="Shape42">
              <a:extLst>
                <a:ext uri="{FF2B5EF4-FFF2-40B4-BE49-F238E27FC236}">
                  <a16:creationId xmlns:a16="http://schemas.microsoft.com/office/drawing/2014/main" id="{EDB78EB7-E466-41BE-8F89-FDD257BB95E2}"/>
                </a:ext>
              </a:extLst>
            </p:cNvPr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2167582" y="1994268"/>
              <a:ext cx="571501" cy="571501"/>
            </a:xfrm>
            <a:prstGeom prst="roundRect">
              <a:avLst/>
            </a:pr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8" name="Shape43"/>
            <p:cNvPicPr/>
            <p:nvPr>
              <p:custDataLst>
                <p:tags r:id="rId21"/>
              </p:custDataLst>
            </p:nvPr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348138" y="2127019"/>
              <a:ext cx="210388" cy="306000"/>
            </a:xfrm>
            <a:prstGeom prst="rect">
              <a:avLst/>
            </a:prstGeom>
          </p:spPr>
        </p:pic>
      </p:grpSp>
      <p:sp>
        <p:nvSpPr>
          <p:cNvPr id="35" name="Shape45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266780" y="3371103"/>
            <a:ext cx="2697414" cy="90765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6350" algn="l" defTabSz="4572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sym typeface="Open Sans"/>
              </a:rPr>
              <a:t>Prevention is the best
cure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sym typeface="Open Sans"/>
            </a:endParaRPr>
          </a:p>
        </p:txBody>
      </p:sp>
      <p:grpSp>
        <p:nvGrpSpPr>
          <p:cNvPr id="20" name="Shape5">
            <a:extLst>
              <a:ext uri="{FF2B5EF4-FFF2-40B4-BE49-F238E27FC236}">
                <a16:creationId xmlns:a16="http://schemas.microsoft.com/office/drawing/2014/main" id="{FD599A03-BDAB-3249-99E0-41DAEF46496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-346483" y="2497893"/>
            <a:ext cx="5828374" cy="3358833"/>
            <a:chOff x="3054803" y="1341046"/>
            <a:chExt cx="6646652" cy="3830400"/>
          </a:xfrm>
        </p:grpSpPr>
        <p:sp>
          <p:nvSpPr>
            <p:cNvPr id="49" name="Shape51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835771" y="1660072"/>
              <a:ext cx="5050800" cy="31923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 defTabSz="914309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Open Sans"/>
              </a:endParaRPr>
            </a:p>
          </p:txBody>
        </p:sp>
        <p:grpSp>
          <p:nvGrpSpPr>
            <p:cNvPr id="21" name="Shape52"/>
            <p:cNvGrpSpPr/>
            <p:nvPr>
              <p:custDataLst>
                <p:tags r:id="rId15"/>
              </p:custDataLst>
            </p:nvPr>
          </p:nvGrpSpPr>
          <p:grpSpPr>
            <a:xfrm>
              <a:off x="4404011" y="1818652"/>
              <a:ext cx="3932786" cy="2937409"/>
              <a:chOff x="7602670" y="1471241"/>
              <a:chExt cx="3922602" cy="2929803"/>
            </a:xfrm>
          </p:grpSpPr>
          <p:pic>
            <p:nvPicPr>
              <p:cNvPr id="22" name="Shape53"/>
              <p:cNvPicPr/>
              <p:nvPr>
                <p:custDataLst>
                  <p:tags r:id="rId17"/>
                </p:custDataLst>
              </p:nvPr>
            </p:nvPicPr>
            <p:blipFill>
              <a:blip r:embed="rId43"/>
              <a:stretch>
                <a:fillRect/>
              </a:stretch>
            </p:blipFill>
            <p:spPr>
              <a:xfrm>
                <a:off x="7602670" y="1471241"/>
                <a:ext cx="3865498" cy="2929803"/>
              </a:xfrm>
              <a:prstGeom prst="rect">
                <a:avLst/>
              </a:prstGeom>
            </p:spPr>
          </p:pic>
          <p:pic>
            <p:nvPicPr>
              <p:cNvPr id="23" name="Shape54"/>
              <p:cNvPicPr/>
              <p:nvPr>
                <p:custDataLst>
                  <p:tags r:id="rId18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8936668" y="1956256"/>
                <a:ext cx="1238184" cy="1547731"/>
              </a:xfrm>
              <a:prstGeom prst="rect">
                <a:avLst/>
              </a:prstGeom>
            </p:spPr>
          </p:pic>
          <p:pic>
            <p:nvPicPr>
              <p:cNvPr id="24" name="Shape55"/>
              <p:cNvPicPr/>
              <p:nvPr>
                <p:custDataLst>
                  <p:tags r:id="rId19"/>
                </p:custDataLst>
              </p:nvPr>
            </p:nvPicPr>
            <p:blipFill>
              <a:blip r:embed="rId45"/>
              <a:stretch>
                <a:fillRect/>
              </a:stretch>
            </p:blipFill>
            <p:spPr>
              <a:xfrm>
                <a:off x="10117748" y="1586042"/>
                <a:ext cx="1407525" cy="599501"/>
              </a:xfrm>
              <a:prstGeom prst="rect">
                <a:avLst/>
              </a:prstGeom>
            </p:spPr>
          </p:pic>
        </p:grpSp>
        <p:pic>
          <p:nvPicPr>
            <p:cNvPr id="25" name="Shape56">
              <a:extLst>
                <a:ext uri="{FF2B5EF4-FFF2-40B4-BE49-F238E27FC236}">
                  <a16:creationId xmlns:a16="http://schemas.microsoft.com/office/drawing/2014/main" id="{E510CE07-3972-7BA3-05AF-986BB5444F9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803" y="1341046"/>
              <a:ext cx="6646651" cy="3827312"/>
            </a:xfrm>
            <a:prstGeom prst="rect">
              <a:avLst/>
            </a:prstGeom>
          </p:spPr>
        </p:pic>
      </p:grpSp>
      <p:sp>
        <p:nvSpPr>
          <p:cNvPr id="4" name="Shape57">
            <a:extLst>
              <a:ext uri="{FF2B5EF4-FFF2-40B4-BE49-F238E27FC236}">
                <a16:creationId xmlns:a16="http://schemas.microsoft.com/office/drawing/2014/main" id="{F2667CAE-14F9-F949-A490-56027CCE351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52762" y="341459"/>
            <a:ext cx="8817371" cy="77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12688" rtl="0" eaLnBrk="1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Should You Pay the Ransom?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34"/>
          <p:cNvGrpSpPr/>
          <p:nvPr>
            <p:custDataLst>
              <p:tags r:id="rId1"/>
            </p:custDataLst>
          </p:nvPr>
        </p:nvGrpSpPr>
        <p:grpSpPr>
          <a:xfrm>
            <a:off x="-279222" y="-712396"/>
            <a:ext cx="13248436" cy="8045234"/>
            <a:chOff x="-914222" y="-1347396"/>
            <a:chExt cx="13248436" cy="8045234"/>
          </a:xfrm>
        </p:grpSpPr>
        <p:pic>
          <p:nvPicPr>
            <p:cNvPr id="25" name="Shape13"/>
            <p:cNvPicPr/>
            <p:nvPr>
              <p:custDataLst>
                <p:tags r:id="rId11"/>
              </p:custDataLst>
            </p:nvPr>
          </p:nvPicPr>
          <p:blipFill>
            <a:blip r:embed="rId23">
              <a:lum bright="-50000"/>
            </a:blip>
            <a:stretch>
              <a:fillRect/>
            </a:stretch>
          </p:blipFill>
          <p:spPr>
            <a:xfrm>
              <a:off x="-634999" y="-635000"/>
              <a:ext cx="12193588" cy="6858000"/>
            </a:xfrm>
            <a:prstGeom prst="rect">
              <a:avLst/>
            </a:prstGeom>
          </p:spPr>
        </p:pic>
        <p:sp>
          <p:nvSpPr>
            <p:cNvPr id="26" name="Shape15">
              <a:extLst>
                <a:ext uri="{FF2B5EF4-FFF2-40B4-BE49-F238E27FC236}">
                  <a16:creationId xmlns:a16="http://schemas.microsoft.com/office/drawing/2014/main" id="{C27C7FF4-508B-94FA-1EFC-CB0869F48E2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18900000">
              <a:off x="1557956" y="-1109839"/>
              <a:ext cx="7807676" cy="7807676"/>
            </a:xfrm>
            <a:custGeom>
              <a:avLst/>
              <a:gdLst>
                <a:gd name="connsiteX0" fmla="*/ 4849337 w 7807676"/>
                <a:gd name="connsiteY0" fmla="*/ 0 h 7807676"/>
                <a:gd name="connsiteX1" fmla="*/ 7807676 w 7807676"/>
                <a:gd name="connsiteY1" fmla="*/ 2958339 h 7807676"/>
                <a:gd name="connsiteX2" fmla="*/ 7807676 w 7807676"/>
                <a:gd name="connsiteY2" fmla="*/ 6506371 h 7807676"/>
                <a:gd name="connsiteX3" fmla="*/ 6506371 w 7807676"/>
                <a:gd name="connsiteY3" fmla="*/ 7807676 h 7807676"/>
                <a:gd name="connsiteX4" fmla="*/ 2958336 w 7807676"/>
                <a:gd name="connsiteY4" fmla="*/ 7807676 h 7807676"/>
                <a:gd name="connsiteX5" fmla="*/ 0 w 7807676"/>
                <a:gd name="connsiteY5" fmla="*/ 4849340 h 7807676"/>
                <a:gd name="connsiteX6" fmla="*/ 0 w 7807676"/>
                <a:gd name="connsiteY6" fmla="*/ 1301305 h 7807676"/>
                <a:gd name="connsiteX7" fmla="*/ 1301305 w 7807676"/>
                <a:gd name="connsiteY7" fmla="*/ 0 h 780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676" h="7807676">
                  <a:moveTo>
                    <a:pt x="4849337" y="0"/>
                  </a:moveTo>
                  <a:lnTo>
                    <a:pt x="7807676" y="2958339"/>
                  </a:lnTo>
                  <a:lnTo>
                    <a:pt x="7807676" y="6506371"/>
                  </a:lnTo>
                  <a:cubicBezTo>
                    <a:pt x="7807676" y="7225062"/>
                    <a:pt x="7225062" y="7807676"/>
                    <a:pt x="6506371" y="7807676"/>
                  </a:cubicBezTo>
                  <a:lnTo>
                    <a:pt x="2958336" y="7807676"/>
                  </a:lnTo>
                  <a:lnTo>
                    <a:pt x="0" y="4849340"/>
                  </a:lnTo>
                  <a:lnTo>
                    <a:pt x="0" y="1301305"/>
                  </a:lnTo>
                  <a:cubicBezTo>
                    <a:pt x="0" y="582614"/>
                    <a:pt x="582614" y="0"/>
                    <a:pt x="1301305" y="0"/>
                  </a:cubicBezTo>
                  <a:close/>
                </a:path>
              </a:pathLst>
            </a:cu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/>
            </a:p>
          </p:txBody>
        </p:sp>
        <p:grpSp>
          <p:nvGrpSpPr>
            <p:cNvPr id="27" name="Shape20">
              <a:extLst>
                <a:ext uri="{FF2B5EF4-FFF2-40B4-BE49-F238E27FC236}">
                  <a16:creationId xmlns:a16="http://schemas.microsoft.com/office/drawing/2014/main" id="{49B106F6-D09A-AC4E-9210-29F9423105F5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216142" y="-875969"/>
              <a:ext cx="9610296" cy="7455291"/>
              <a:chOff x="1700696" y="-481937"/>
              <a:chExt cx="19220591" cy="14910581"/>
            </a:xfrm>
          </p:grpSpPr>
          <p:sp>
            <p:nvSpPr>
              <p:cNvPr id="29" name="Shape21">
                <a:extLst>
                  <a:ext uri="{FF2B5EF4-FFF2-40B4-BE49-F238E27FC236}">
                    <a16:creationId xmlns:a16="http://schemas.microsoft.com/office/drawing/2014/main" id="{A07DB0EE-BE2E-0A41-8CFF-B3EE0688F67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2579194" y="-481937"/>
                <a:ext cx="1767038" cy="1767038"/>
              </a:xfrm>
              <a:prstGeom prst="roundRect">
                <a:avLst/>
              </a:prstGeom>
              <a:solidFill>
                <a:srgbClr val="E5B1A5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" name="Shape22">
                <a:extLst>
                  <a:ext uri="{FF2B5EF4-FFF2-40B4-BE49-F238E27FC236}">
                    <a16:creationId xmlns:a16="http://schemas.microsoft.com/office/drawing/2014/main" id="{F0A70F32-30FC-F143-AB1B-76071BFA8D03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700696" y="12096227"/>
                <a:ext cx="2332417" cy="2332417"/>
              </a:xfrm>
              <a:prstGeom prst="roundRect">
                <a:avLst/>
              </a:prstGeom>
              <a:noFill/>
              <a:ln w="63500" cap="flat">
                <a:solidFill>
                  <a:srgbClr val="E5B1A5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" name="Shape23">
                <a:extLst>
                  <a:ext uri="{FF2B5EF4-FFF2-40B4-BE49-F238E27FC236}">
                    <a16:creationId xmlns:a16="http://schemas.microsoft.com/office/drawing/2014/main" id="{93FA5FC1-79DD-6F48-9502-D2B4B7E025E2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9588468" y="9825565"/>
                <a:ext cx="1332819" cy="1332819"/>
              </a:xfrm>
              <a:prstGeom prst="roundRect">
                <a:avLst/>
              </a:prstGeom>
              <a:noFill/>
              <a:ln w="63500" cap="flat">
                <a:solidFill>
                  <a:srgbClr val="E5B1A5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8" name="Shape29">
              <a:extLst>
                <a:ext uri="{FF2B5EF4-FFF2-40B4-BE49-F238E27FC236}">
                  <a16:creationId xmlns:a16="http://schemas.microsoft.com/office/drawing/2014/main" id="{375F97A4-5432-C74D-8ABF-4327698461DF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-914222" y="-1347396"/>
              <a:ext cx="13248436" cy="7194714"/>
              <a:chOff x="-560032" y="-1424791"/>
              <a:chExt cx="26496869" cy="14389429"/>
            </a:xfrm>
          </p:grpSpPr>
          <p:sp>
            <p:nvSpPr>
              <p:cNvPr id="32" name="Shape30"/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10014088" y="11688733"/>
                <a:ext cx="4799734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  <p:sp>
            <p:nvSpPr>
              <p:cNvPr id="33" name="Shape31">
                <a:extLst>
                  <a:ext uri="{FF2B5EF4-FFF2-40B4-BE49-F238E27FC236}">
                    <a16:creationId xmlns:a16="http://schemas.microsoft.com/office/drawing/2014/main" id="{456BC529-CCE5-4B4E-9178-94CADBFE5E7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-560032" y="2364929"/>
                <a:ext cx="915293" cy="915293"/>
              </a:xfrm>
              <a:prstGeom prst="round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" name="Shape32">
                <a:extLst>
                  <a:ext uri="{FF2B5EF4-FFF2-40B4-BE49-F238E27FC236}">
                    <a16:creationId xmlns:a16="http://schemas.microsoft.com/office/drawing/2014/main" id="{8016AC29-A56F-9047-82A7-D12C6AE663DD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20695710" y="12222461"/>
                <a:ext cx="742176" cy="742176"/>
              </a:xfrm>
              <a:prstGeom prst="roundRect">
                <a:avLst/>
              </a:prstGeom>
              <a:solidFill>
                <a:srgbClr val="FFFFFF"/>
              </a:solidFill>
              <a:ln w="1143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" name="Shape33">
                <a:extLst>
                  <a:ext uri="{FF2B5EF4-FFF2-40B4-BE49-F238E27FC236}">
                    <a16:creationId xmlns:a16="http://schemas.microsoft.com/office/drawing/2014/main" id="{2AA832A6-9A00-F84A-9941-983B1F36F401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2147119" y="-1424791"/>
                <a:ext cx="3789720" cy="3789720"/>
              </a:xfrm>
              <a:prstGeom prst="roundRect">
                <a:avLst/>
              </a:prstGeom>
              <a:noFill/>
              <a:ln w="76200" cap="rnd">
                <a:solidFill>
                  <a:srgbClr val="FFFFFF"/>
                </a:solidFill>
                <a:prstDash val="sysDot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0" name="Shape5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31328" y="4292811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Open Sans"/>
              </a:rPr>
              <a:t>Report any suspected threats</a:t>
            </a:r>
            <a:endParaRPr lang="en" sz="1400" kern="1200" dirty="0">
              <a:solidFill>
                <a:schemeClr val="bg1"/>
              </a:solidFill>
            </a:endParaRPr>
          </a:p>
        </p:txBody>
      </p:sp>
      <p:sp>
        <p:nvSpPr>
          <p:cNvPr id="21" name="Shape7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31328" y="4690822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Open Sans"/>
              </a:rPr>
              <a:t>Help stop attacks</a:t>
            </a:r>
            <a:endParaRPr lang="en" sz="1400" kern="1200" dirty="0">
              <a:solidFill>
                <a:schemeClr val="bg1"/>
              </a:solidFill>
            </a:endParaRPr>
          </a:p>
        </p:txBody>
      </p:sp>
      <p:sp>
        <p:nvSpPr>
          <p:cNvPr id="22" name="Shape9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31328" y="5055517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Open Sans"/>
              </a:rPr>
              <a:t>Protect your co-workers</a:t>
            </a:r>
            <a:endParaRPr lang="en" sz="1400" kern="1200" dirty="0">
              <a:solidFill>
                <a:schemeClr val="bg1"/>
              </a:solidFill>
            </a:endParaRPr>
          </a:p>
        </p:txBody>
      </p:sp>
      <p:sp>
        <p:nvSpPr>
          <p:cNvPr id="23" name="Shape11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131329" y="5453528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u="sng" kern="1200" dirty="0">
                <a:solidFill>
                  <a:srgbClr val="000000"/>
                </a:solidFill>
                <a:latin typeface="Open Sans"/>
              </a:rPr>
              <a:t>Protect customer data</a:t>
            </a:r>
            <a:endParaRPr lang="en" sz="1400" b="1" u="sng" kern="1200" dirty="0">
              <a:solidFill>
                <a:schemeClr val="bg1"/>
              </a:solidFill>
            </a:endParaRPr>
          </a:p>
        </p:txBody>
      </p:sp>
      <p:grpSp>
        <p:nvGrpSpPr>
          <p:cNvPr id="16" name="Shape35"/>
          <p:cNvGrpSpPr/>
          <p:nvPr>
            <p:custDataLst>
              <p:tags r:id="rId6"/>
            </p:custDataLst>
          </p:nvPr>
        </p:nvGrpSpPr>
        <p:grpSpPr>
          <a:xfrm>
            <a:off x="5522266" y="501937"/>
            <a:ext cx="1149056" cy="1149056"/>
            <a:chOff x="4888061" y="2219472"/>
            <a:chExt cx="1149056" cy="1149056"/>
          </a:xfrm>
        </p:grpSpPr>
        <p:grpSp>
          <p:nvGrpSpPr>
            <p:cNvPr id="18" name="Shape36">
              <a:extLst>
                <a:ext uri="{FF2B5EF4-FFF2-40B4-BE49-F238E27FC236}">
                  <a16:creationId xmlns:a16="http://schemas.microsoft.com/office/drawing/2014/main" id="{DDD65CE7-3A4C-864C-A348-6C3A3D99B74F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4888061" y="2219472"/>
              <a:ext cx="1149056" cy="1149056"/>
              <a:chOff x="6196734" y="2739596"/>
              <a:chExt cx="1583339" cy="1583339"/>
            </a:xfrm>
          </p:grpSpPr>
          <p:sp>
            <p:nvSpPr>
              <p:cNvPr id="36" name="Shape37">
                <a:extLst>
                  <a:ext uri="{FF2B5EF4-FFF2-40B4-BE49-F238E27FC236}">
                    <a16:creationId xmlns:a16="http://schemas.microsoft.com/office/drawing/2014/main" id="{740C14FD-ADD0-F549-889D-DB42CC88C3D0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196734" y="2739596"/>
                <a:ext cx="1583339" cy="1583339"/>
              </a:xfrm>
              <a:prstGeom prst="roundRect">
                <a:avLst>
                  <a:gd name="adj" fmla="val 21212"/>
                </a:avLst>
              </a:prstGeom>
              <a:solidFill>
                <a:srgbClr val="000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9pPr>
              </a:lstStyle>
              <a:p>
                <a:pPr algn="ctr" defTabSz="9144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18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  <p:pic>
            <p:nvPicPr>
              <p:cNvPr id="19" name="Shape38"/>
              <p:cNvPicPr/>
              <p:nvPr>
                <p:custDataLst>
                  <p:tags r:id="rId10"/>
                </p:custDataLst>
              </p:nvPr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82750" y="3176367"/>
                <a:ext cx="811316" cy="709800"/>
              </a:xfrm>
              <a:prstGeom prst="rect">
                <a:avLst/>
              </a:prstGeom>
            </p:spPr>
          </p:pic>
        </p:grpSp>
      </p:grpSp>
      <p:sp>
        <p:nvSpPr>
          <p:cNvPr id="15" name="Shape39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959508" y="1925924"/>
            <a:ext cx="6274573" cy="2375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  <a:latin typeface="Open Sans"/>
              </a:rPr>
              <a:t>Stop Ransomware
by Reporting
Threats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68"/>
          <p:cNvGrpSpPr/>
          <p:nvPr>
            <p:custDataLst>
              <p:tags r:id="rId1"/>
            </p:custDataLst>
          </p:nvPr>
        </p:nvGrpSpPr>
        <p:grpSpPr>
          <a:xfrm>
            <a:off x="-137149" y="173382"/>
            <a:ext cx="11715651" cy="7191063"/>
            <a:chOff x="-922206" y="-634998"/>
            <a:chExt cx="11715651" cy="7191063"/>
          </a:xfrm>
        </p:grpSpPr>
        <p:sp>
          <p:nvSpPr>
            <p:cNvPr id="43" name="Shape55">
              <a:extLst>
                <a:ext uri="{FF2B5EF4-FFF2-40B4-BE49-F238E27FC236}">
                  <a16:creationId xmlns:a16="http://schemas.microsoft.com/office/drawing/2014/main" id="{13608647-F091-240F-3EF5-2749BA39F37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-635000" y="-634998"/>
              <a:ext cx="10834849" cy="6857999"/>
            </a:xfrm>
            <a:custGeom>
              <a:avLst/>
              <a:gdLst>
                <a:gd name="connsiteX0" fmla="*/ 0 w 10834849"/>
                <a:gd name="connsiteY0" fmla="*/ 0 h 6857999"/>
                <a:gd name="connsiteX1" fmla="*/ 8240592 w 10834849"/>
                <a:gd name="connsiteY1" fmla="*/ 0 h 6857999"/>
                <a:gd name="connsiteX2" fmla="*/ 8458714 w 10834849"/>
                <a:gd name="connsiteY2" fmla="*/ 188942 h 6857999"/>
                <a:gd name="connsiteX3" fmla="*/ 10834849 w 10834849"/>
                <a:gd name="connsiteY3" fmla="*/ 5557492 h 6857999"/>
                <a:gd name="connsiteX4" fmla="*/ 10751282 w 10834849"/>
                <a:gd name="connsiteY4" fmla="*/ 6662001 h 6857999"/>
                <a:gd name="connsiteX5" fmla="*/ 10716281 w 10834849"/>
                <a:gd name="connsiteY5" fmla="*/ 6857999 h 6857999"/>
                <a:gd name="connsiteX6" fmla="*/ 0 w 10834849"/>
                <a:gd name="connsiteY6" fmla="*/ 6857999 h 6857999"/>
                <a:gd name="connsiteX7" fmla="*/ 0 w 10834849"/>
                <a:gd name="connsiteY7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4849" h="6857999">
                  <a:moveTo>
                    <a:pt x="0" y="0"/>
                  </a:moveTo>
                  <a:lnTo>
                    <a:pt x="8240592" y="0"/>
                  </a:lnTo>
                  <a:lnTo>
                    <a:pt x="8458714" y="188942"/>
                  </a:lnTo>
                  <a:cubicBezTo>
                    <a:pt x="9918424" y="1515656"/>
                    <a:pt x="10834849" y="3429553"/>
                    <a:pt x="10834849" y="5557492"/>
                  </a:cubicBezTo>
                  <a:cubicBezTo>
                    <a:pt x="10834849" y="5933011"/>
                    <a:pt x="10806310" y="6301864"/>
                    <a:pt x="10751282" y="6662001"/>
                  </a:cubicBezTo>
                  <a:lnTo>
                    <a:pt x="10716281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B1A5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600"/>
            </a:p>
          </p:txBody>
        </p:sp>
        <p:grpSp>
          <p:nvGrpSpPr>
            <p:cNvPr id="44" name="Shape59">
              <a:extLst>
                <a:ext uri="{FF2B5EF4-FFF2-40B4-BE49-F238E27FC236}">
                  <a16:creationId xmlns:a16="http://schemas.microsoft.com/office/drawing/2014/main" id="{9651506B-7DA6-E267-75AD-690E93FF7481}"/>
                </a:ext>
              </a:extLst>
            </p:cNvPr>
            <p:cNvGrpSpPr/>
            <p:nvPr>
              <p:custDataLst>
                <p:tags r:id="rId32"/>
              </p:custDataLst>
            </p:nvPr>
          </p:nvGrpSpPr>
          <p:grpSpPr>
            <a:xfrm>
              <a:off x="-922206" y="-169299"/>
              <a:ext cx="11715651" cy="6392299"/>
              <a:chOff x="-287206" y="465701"/>
              <a:chExt cx="11715651" cy="6392299"/>
            </a:xfrm>
          </p:grpSpPr>
          <p:sp>
            <p:nvSpPr>
              <p:cNvPr id="48" name="Shape60">
                <a:extLst>
                  <a:ext uri="{FF2B5EF4-FFF2-40B4-BE49-F238E27FC236}">
                    <a16:creationId xmlns:a16="http://schemas.microsoft.com/office/drawing/2014/main" id="{A156A5D7-BD90-CB4F-90A6-DD60DC7D3D1E}"/>
                  </a:ext>
                </a:extLst>
              </p:cNvPr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-287206" y="465701"/>
                <a:ext cx="576000" cy="576000"/>
              </a:xfrm>
              <a:prstGeom prst="round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" name="Shape61">
                <a:extLst>
                  <a:ext uri="{FF2B5EF4-FFF2-40B4-BE49-F238E27FC236}">
                    <a16:creationId xmlns:a16="http://schemas.microsoft.com/office/drawing/2014/main" id="{7B037386-5554-8819-7362-9886F3FEDF84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712841" y="1193247"/>
                <a:ext cx="3715604" cy="5664753"/>
              </a:xfrm>
              <a:prstGeom prst="round2SameRect">
                <a:avLst>
                  <a:gd name="adj1" fmla="val 19968"/>
                  <a:gd name="adj2" fmla="val 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ru-RU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5" name="Shape63">
              <a:extLst>
                <a:ext uri="{FF2B5EF4-FFF2-40B4-BE49-F238E27FC236}">
                  <a16:creationId xmlns:a16="http://schemas.microsoft.com/office/drawing/2014/main" id="{F3B30DD0-8F7A-D646-A54E-5F06F2AEC5D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126351" y="2088381"/>
              <a:ext cx="1" cy="4467684"/>
            </a:xfrm>
            <a:prstGeom prst="line">
              <a:avLst/>
            </a:prstGeom>
            <a:ln w="25400" cap="rnd">
              <a:solidFill>
                <a:srgbClr val="FFFFFF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  <p:sp>
          <p:nvSpPr>
            <p:cNvPr id="46" name="Shape65">
              <a:extLst>
                <a:ext uri="{FF2B5EF4-FFF2-40B4-BE49-F238E27FC236}">
                  <a16:creationId xmlns:a16="http://schemas.microsoft.com/office/drawing/2014/main" id="{EBF307DE-F741-5947-A6B5-D019D6D22FC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76967" y="2022393"/>
              <a:ext cx="1" cy="4467684"/>
            </a:xfrm>
            <a:prstGeom prst="line">
              <a:avLst/>
            </a:prstGeom>
            <a:ln w="25400" cap="rnd">
              <a:solidFill>
                <a:srgbClr val="000000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  <p:sp>
          <p:nvSpPr>
            <p:cNvPr id="47" name="Shape67">
              <a:extLst>
                <a:ext uri="{FF2B5EF4-FFF2-40B4-BE49-F238E27FC236}">
                  <a16:creationId xmlns:a16="http://schemas.microsoft.com/office/drawing/2014/main" id="{EE971A88-6745-924A-915F-1AF3775958A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830113" y="2066185"/>
              <a:ext cx="1" cy="4467684"/>
            </a:xfrm>
            <a:prstGeom prst="line">
              <a:avLst/>
            </a:prstGeom>
            <a:ln w="25400" cap="rnd">
              <a:solidFill>
                <a:srgbClr val="E5B1A5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</p:grpSp>
      <p:grpSp>
        <p:nvGrpSpPr>
          <p:cNvPr id="30" name="Shape9">
            <a:extLst>
              <a:ext uri="{FF2B5EF4-FFF2-40B4-BE49-F238E27FC236}">
                <a16:creationId xmlns:a16="http://schemas.microsoft.com/office/drawing/2014/main" id="{54DAA662-7141-4447-8BEA-77E3063AAC3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77324" y="2570422"/>
            <a:ext cx="576000" cy="576000"/>
            <a:chOff x="4031659" y="2344984"/>
            <a:chExt cx="576000" cy="576000"/>
          </a:xfrm>
        </p:grpSpPr>
        <p:sp>
          <p:nvSpPr>
            <p:cNvPr id="50" name="Shape10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>
              <a:off x="4031659" y="2344984"/>
              <a:ext cx="576000" cy="576000"/>
            </a:xfrm>
            <a:prstGeom prst="roundRect">
              <a:avLst/>
            </a:pr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1" name="Shape11"/>
            <p:cNvPicPr/>
            <p:nvPr>
              <p:custDataLst>
                <p:tags r:id="rId30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4187482" y="2523255"/>
              <a:ext cx="270000" cy="219459"/>
            </a:xfrm>
            <a:prstGeom prst="rect">
              <a:avLst/>
            </a:prstGeom>
          </p:spPr>
        </p:pic>
      </p:grpSp>
      <p:sp>
        <p:nvSpPr>
          <p:cNvPr id="31" name="Shape13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8893973" y="2523220"/>
            <a:ext cx="226623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  <a:latin typeface="Open Sans"/>
              </a:rPr>
              <a:t>https://</a:t>
            </a:r>
            <a:r>
              <a:rPr lang="en-US" sz="1400" dirty="0" err="1">
                <a:solidFill>
                  <a:srgbClr val="FFFFFF"/>
                </a:solidFill>
                <a:latin typeface="Open Sans"/>
              </a:rPr>
              <a:t>cofense.com</a:t>
            </a:r>
            <a:r>
              <a:rPr lang="en-US" sz="1400" dirty="0">
                <a:solidFill>
                  <a:srgbClr val="FFFFFF"/>
                </a:solidFill>
                <a:latin typeface="Open Sans"/>
              </a:rPr>
              <a:t>/download/</a:t>
            </a:r>
            <a:r>
              <a:rPr lang="en-US" sz="1400" dirty="0" err="1">
                <a:solidFill>
                  <a:srgbClr val="FFFFFF"/>
                </a:solidFill>
                <a:latin typeface="Open Sans"/>
              </a:rPr>
              <a:t>cbt-ransonware</a:t>
            </a:r>
            <a:endParaRPr lang="ru-RU" sz="1000" dirty="0"/>
          </a:p>
        </p:txBody>
      </p:sp>
      <p:sp>
        <p:nvSpPr>
          <p:cNvPr id="10" name="Shape69">
            <a:extLst>
              <a:ext uri="{FF2B5EF4-FFF2-40B4-BE49-F238E27FC236}">
                <a16:creationId xmlns:a16="http://schemas.microsoft.com/office/drawing/2014/main" id="{F55C44F9-99CD-B84D-B500-D9BAD8D1FD7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7953" y="2058030"/>
            <a:ext cx="2990741" cy="3416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Whitepapers:</a:t>
            </a:r>
          </a:p>
        </p:txBody>
      </p:sp>
      <p:sp>
        <p:nvSpPr>
          <p:cNvPr id="11" name="Shape70">
            <a:extLst>
              <a:ext uri="{FF2B5EF4-FFF2-40B4-BE49-F238E27FC236}">
                <a16:creationId xmlns:a16="http://schemas.microsoft.com/office/drawing/2014/main" id="{B8D86A42-5881-D244-B991-6BF07B8BA1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470625" y="2058030"/>
            <a:ext cx="2990741" cy="3416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Blogs:</a:t>
            </a:r>
          </a:p>
        </p:txBody>
      </p:sp>
      <p:sp>
        <p:nvSpPr>
          <p:cNvPr id="12" name="Shape71">
            <a:extLst>
              <a:ext uri="{FF2B5EF4-FFF2-40B4-BE49-F238E27FC236}">
                <a16:creationId xmlns:a16="http://schemas.microsoft.com/office/drawing/2014/main" id="{AD3D35F3-DD0F-1545-A8B1-BF2F48B0F85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171446" y="2058030"/>
            <a:ext cx="2990741" cy="3416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CBT:</a:t>
            </a:r>
          </a:p>
        </p:txBody>
      </p:sp>
      <p:pic>
        <p:nvPicPr>
          <p:cNvPr id="13" name="Shape72"/>
          <p:cNvPicPr/>
          <p:nvPr>
            <p:custDataLst>
              <p:tags r:id="rId7"/>
            </p:custDataLst>
          </p:nvPr>
        </p:nvPicPr>
        <p:blipFill>
          <a:blip r:embed="rId41"/>
          <a:stretch>
            <a:fillRect/>
          </a:stretch>
        </p:blipFill>
        <p:spPr>
          <a:xfrm rot="1800000">
            <a:off x="10271361" y="17780"/>
            <a:ext cx="1917700" cy="1915313"/>
          </a:xfrm>
          <a:prstGeom prst="rect">
            <a:avLst/>
          </a:prstGeom>
        </p:spPr>
      </p:pic>
      <p:grpSp>
        <p:nvGrpSpPr>
          <p:cNvPr id="32" name="Shape17">
            <a:extLst>
              <a:ext uri="{FF2B5EF4-FFF2-40B4-BE49-F238E27FC236}">
                <a16:creationId xmlns:a16="http://schemas.microsoft.com/office/drawing/2014/main" id="{54DAA662-7141-4447-8BEA-77E3063AAC3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4470152" y="2570422"/>
            <a:ext cx="576000" cy="576000"/>
            <a:chOff x="4031659" y="2344984"/>
            <a:chExt cx="576000" cy="576000"/>
          </a:xfrm>
        </p:grpSpPr>
        <p:sp>
          <p:nvSpPr>
            <p:cNvPr id="52" name="Shape18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>
              <a:off x="4031659" y="2344984"/>
              <a:ext cx="576000" cy="576000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3" name="Shape19"/>
            <p:cNvPicPr/>
            <p:nvPr>
              <p:custDataLst>
                <p:tags r:id="rId28"/>
              </p:custDataLst>
            </p:nvPr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4187482" y="2497984"/>
              <a:ext cx="270000" cy="270000"/>
            </a:xfrm>
            <a:prstGeom prst="rect">
              <a:avLst/>
            </a:prstGeom>
          </p:spPr>
        </p:pic>
      </p:grpSp>
      <p:sp>
        <p:nvSpPr>
          <p:cNvPr id="33" name="Shape21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5186800" y="2523220"/>
            <a:ext cx="226623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Open Sans"/>
              </a:rPr>
              <a:t>Phish Me Clients are Reporting
Ransomware Emails</a:t>
            </a:r>
            <a:endParaRPr lang="ru-RU" sz="1000" dirty="0"/>
          </a:p>
        </p:txBody>
      </p:sp>
      <p:grpSp>
        <p:nvGrpSpPr>
          <p:cNvPr id="34" name="Shape25">
            <a:extLst>
              <a:ext uri="{FF2B5EF4-FFF2-40B4-BE49-F238E27FC236}">
                <a16:creationId xmlns:a16="http://schemas.microsoft.com/office/drawing/2014/main" id="{54DAA662-7141-4447-8BEA-77E3063AAC3C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4470152" y="4257100"/>
            <a:ext cx="576000" cy="576000"/>
            <a:chOff x="4031659" y="2344984"/>
            <a:chExt cx="576000" cy="576000"/>
          </a:xfrm>
        </p:grpSpPr>
        <p:sp>
          <p:nvSpPr>
            <p:cNvPr id="54" name="Shape26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5"/>
              </p:custDataLst>
            </p:nvPr>
          </p:nvSpPr>
          <p:spPr>
            <a:xfrm>
              <a:off x="4031659" y="2344984"/>
              <a:ext cx="576000" cy="576000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5" name="Shape27"/>
            <p:cNvPicPr/>
            <p:nvPr>
              <p:custDataLst>
                <p:tags r:id="rId26"/>
              </p:custDataLst>
            </p:nvPr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187482" y="2497984"/>
              <a:ext cx="270000" cy="270000"/>
            </a:xfrm>
            <a:prstGeom prst="rect">
              <a:avLst/>
            </a:prstGeom>
          </p:spPr>
        </p:pic>
      </p:grpSp>
      <p:sp>
        <p:nvSpPr>
          <p:cNvPr id="35" name="Shape29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5186800" y="4209897"/>
            <a:ext cx="226623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Open Sans"/>
              </a:rPr>
              <a:t>Sigma Ransomware
Resurfaces Following Three
Month Disappearance</a:t>
            </a:r>
            <a:endParaRPr lang="ru-RU" sz="1000" dirty="0"/>
          </a:p>
        </p:txBody>
      </p:sp>
      <p:grpSp>
        <p:nvGrpSpPr>
          <p:cNvPr id="36" name="Shape33">
            <a:extLst>
              <a:ext uri="{FF2B5EF4-FFF2-40B4-BE49-F238E27FC236}">
                <a16:creationId xmlns:a16="http://schemas.microsoft.com/office/drawing/2014/main" id="{54DAA662-7141-4447-8BEA-77E3063AAC3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617953" y="2570422"/>
            <a:ext cx="576000" cy="576000"/>
            <a:chOff x="4031659" y="2344984"/>
            <a:chExt cx="576000" cy="576000"/>
          </a:xfrm>
        </p:grpSpPr>
        <p:sp>
          <p:nvSpPr>
            <p:cNvPr id="56" name="Shape34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3"/>
              </p:custDataLst>
            </p:nvPr>
          </p:nvSpPr>
          <p:spPr>
            <a:xfrm>
              <a:off x="4031659" y="2344984"/>
              <a:ext cx="576000" cy="576000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7" name="Shape35"/>
            <p:cNvPicPr/>
            <p:nvPr>
              <p:custDataLst>
                <p:tags r:id="rId24"/>
              </p:custDataLst>
            </p:nvPr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187482" y="2497984"/>
              <a:ext cx="270000" cy="270000"/>
            </a:xfrm>
            <a:prstGeom prst="rect">
              <a:avLst/>
            </a:prstGeom>
          </p:spPr>
        </p:pic>
      </p:grpSp>
      <p:sp>
        <p:nvSpPr>
          <p:cNvPr id="37" name="Shape37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334601" y="2523220"/>
            <a:ext cx="226623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Open Sans"/>
              </a:rPr>
              <a:t>Verizon’s Data Breach
Investigations Report</a:t>
            </a:r>
            <a:endParaRPr lang="ru-RU" sz="1000" dirty="0"/>
          </a:p>
        </p:txBody>
      </p:sp>
      <p:grpSp>
        <p:nvGrpSpPr>
          <p:cNvPr id="38" name="Shape41">
            <a:extLst>
              <a:ext uri="{FF2B5EF4-FFF2-40B4-BE49-F238E27FC236}">
                <a16:creationId xmlns:a16="http://schemas.microsoft.com/office/drawing/2014/main" id="{54DAA662-7141-4447-8BEA-77E3063AAC3C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617953" y="4257100"/>
            <a:ext cx="576000" cy="576000"/>
            <a:chOff x="4031659" y="2344984"/>
            <a:chExt cx="576000" cy="576000"/>
          </a:xfrm>
        </p:grpSpPr>
        <p:sp>
          <p:nvSpPr>
            <p:cNvPr id="58" name="Shape42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4031659" y="2344984"/>
              <a:ext cx="576000" cy="576000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9" name="Shape43"/>
            <p:cNvPicPr/>
            <p:nvPr>
              <p:custDataLst>
                <p:tags r:id="rId22"/>
              </p:custDataLst>
            </p:nvPr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4187482" y="2497984"/>
              <a:ext cx="270000" cy="270000"/>
            </a:xfrm>
            <a:prstGeom prst="rect">
              <a:avLst/>
            </a:prstGeom>
          </p:spPr>
        </p:pic>
      </p:grpSp>
      <p:sp>
        <p:nvSpPr>
          <p:cNvPr id="39" name="Shape45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1334601" y="4209897"/>
            <a:ext cx="2511979" cy="743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Open Sans"/>
              </a:rPr>
              <a:t>Global Ransomware
Damage Costs Predicted
to Exceed $8 Billion: Cybersecurity Ventures</a:t>
            </a:r>
            <a:endParaRPr lang="ru-RU" sz="1000" dirty="0"/>
          </a:p>
        </p:txBody>
      </p:sp>
      <p:grpSp>
        <p:nvGrpSpPr>
          <p:cNvPr id="40" name="Shape49">
            <a:extLst>
              <a:ext uri="{FF2B5EF4-FFF2-40B4-BE49-F238E27FC236}">
                <a16:creationId xmlns:a16="http://schemas.microsoft.com/office/drawing/2014/main" id="{54DAA662-7141-4447-8BEA-77E3063AAC3C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617953" y="5943777"/>
            <a:ext cx="576000" cy="576000"/>
            <a:chOff x="4031659" y="2344984"/>
            <a:chExt cx="576000" cy="576000"/>
          </a:xfrm>
        </p:grpSpPr>
        <p:sp>
          <p:nvSpPr>
            <p:cNvPr id="60" name="Shape50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4031659" y="2344984"/>
              <a:ext cx="576000" cy="576000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1" name="Shape51"/>
            <p:cNvPicPr/>
            <p:nvPr>
              <p:custDataLst>
                <p:tags r:id="rId20"/>
              </p:custDataLst>
            </p:nvPr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187482" y="2497984"/>
              <a:ext cx="270000" cy="270000"/>
            </a:xfrm>
            <a:prstGeom prst="rect">
              <a:avLst/>
            </a:prstGeom>
          </p:spPr>
        </p:pic>
      </p:grpSp>
      <p:sp>
        <p:nvSpPr>
          <p:cNvPr id="41" name="Shape53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1334601" y="5896574"/>
            <a:ext cx="226623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Open Sans"/>
              </a:rPr>
              <a:t>An Osterman Research
Paper: The rise of threats against emails</a:t>
            </a:r>
            <a:endParaRPr lang="ru-RU" sz="1000" dirty="0"/>
          </a:p>
        </p:txBody>
      </p:sp>
      <p:sp>
        <p:nvSpPr>
          <p:cNvPr id="14" name="Shape73">
            <a:extLst>
              <a:ext uri="{FF2B5EF4-FFF2-40B4-BE49-F238E27FC236}">
                <a16:creationId xmlns:a16="http://schemas.microsoft.com/office/drawing/2014/main" id="{83A4E4BE-F283-2340-9D26-0323D49A09F2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17953" y="173382"/>
            <a:ext cx="6925934" cy="11577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8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Related Resources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1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21"/>
          <p:cNvGrpSpPr/>
          <p:nvPr>
            <p:custDataLst>
              <p:tags r:id="rId1"/>
            </p:custDataLst>
          </p:nvPr>
        </p:nvGrpSpPr>
        <p:grpSpPr>
          <a:xfrm>
            <a:off x="-1632835" y="-2802794"/>
            <a:ext cx="14228392" cy="10816154"/>
            <a:chOff x="-2267835" y="-3437794"/>
            <a:chExt cx="14228392" cy="10816154"/>
          </a:xfrm>
        </p:grpSpPr>
        <p:grpSp>
          <p:nvGrpSpPr>
            <p:cNvPr id="13" name="Shape6">
              <a:extLst>
                <a:ext uri="{FF2B5EF4-FFF2-40B4-BE49-F238E27FC236}">
                  <a16:creationId xmlns:a16="http://schemas.microsoft.com/office/drawing/2014/main" id="{95119F46-F9F4-C8D1-C247-9A5627B4649D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-2027516" y="-948323"/>
              <a:ext cx="13988073" cy="7327857"/>
              <a:chOff x="-1392516" y="-313323"/>
              <a:chExt cx="13988073" cy="7327857"/>
            </a:xfrm>
          </p:grpSpPr>
          <p:sp>
            <p:nvSpPr>
              <p:cNvPr id="17" name="Shape7">
                <a:extLst>
                  <a:ext uri="{FF2B5EF4-FFF2-40B4-BE49-F238E27FC236}">
                    <a16:creationId xmlns:a16="http://schemas.microsoft.com/office/drawing/2014/main" id="{5CA72267-2FC9-2C43-B104-3FBBDC17B045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-1392516" y="-191064"/>
                <a:ext cx="11398336" cy="7205598"/>
              </a:xfrm>
              <a:prstGeom prst="roundRect">
                <a:avLst/>
              </a:prstGeom>
              <a:noFill/>
              <a:ln w="63500" cap="rnd">
                <a:solidFill>
                  <a:srgbClr val="000000"/>
                </a:solidFill>
                <a:prstDash val="sysDot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" name="Shape8">
                <a:extLst>
                  <a:ext uri="{FF2B5EF4-FFF2-40B4-BE49-F238E27FC236}">
                    <a16:creationId xmlns:a16="http://schemas.microsoft.com/office/drawing/2014/main" id="{2A33DFD6-0DBC-2F74-C466-087A6A084F1E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9706522" cy="6858000"/>
              </a:xfrm>
              <a:custGeom>
                <a:avLst/>
                <a:gdLst>
                  <a:gd name="connsiteX0" fmla="*/ 0 w 9706522"/>
                  <a:gd name="connsiteY0" fmla="*/ 0 h 6853608"/>
                  <a:gd name="connsiteX1" fmla="*/ 8564231 w 9706522"/>
                  <a:gd name="connsiteY1" fmla="*/ 0 h 6853608"/>
                  <a:gd name="connsiteX2" fmla="*/ 9706522 w 9706522"/>
                  <a:gd name="connsiteY2" fmla="*/ 1142291 h 6853608"/>
                  <a:gd name="connsiteX3" fmla="*/ 9706522 w 9706522"/>
                  <a:gd name="connsiteY3" fmla="*/ 5711317 h 6853608"/>
                  <a:gd name="connsiteX4" fmla="*/ 8564231 w 9706522"/>
                  <a:gd name="connsiteY4" fmla="*/ 6853608 h 6853608"/>
                  <a:gd name="connsiteX5" fmla="*/ 0 w 9706522"/>
                  <a:gd name="connsiteY5" fmla="*/ 6853608 h 6853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06522" h="6853608">
                    <a:moveTo>
                      <a:pt x="0" y="0"/>
                    </a:moveTo>
                    <a:lnTo>
                      <a:pt x="8564231" y="0"/>
                    </a:lnTo>
                    <a:cubicBezTo>
                      <a:pt x="9195101" y="0"/>
                      <a:pt x="9706522" y="511421"/>
                      <a:pt x="9706522" y="1142291"/>
                    </a:cubicBezTo>
                    <a:lnTo>
                      <a:pt x="9706522" y="5711317"/>
                    </a:lnTo>
                    <a:cubicBezTo>
                      <a:pt x="9706522" y="6342187"/>
                      <a:pt x="9195101" y="6853608"/>
                      <a:pt x="8564231" y="6853608"/>
                    </a:cubicBezTo>
                    <a:lnTo>
                      <a:pt x="0" y="685360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Shape9">
                <a:extLst>
                  <a:ext uri="{FF2B5EF4-FFF2-40B4-BE49-F238E27FC236}">
                    <a16:creationId xmlns:a16="http://schemas.microsoft.com/office/drawing/2014/main" id="{E96BAB82-B803-3E46-870E-629F9EBC3A16}"/>
                  </a:ext>
                </a:extLst>
              </p:cNvPr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9789552" y="690882"/>
                <a:ext cx="480557" cy="480557"/>
              </a:xfrm>
              <a:prstGeom prst="roundRect">
                <a:avLst/>
              </a:prstGeom>
              <a:solidFill>
                <a:srgbClr val="000000"/>
              </a:solidFill>
              <a:ln w="190500" cap="rnd">
                <a:noFill/>
                <a:prstDash val="solid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Shape10">
                <a:extLst>
                  <a:ext uri="{FF2B5EF4-FFF2-40B4-BE49-F238E27FC236}">
                    <a16:creationId xmlns:a16="http://schemas.microsoft.com/office/drawing/2014/main" id="{F6C07A19-97C7-0F42-8DA1-0CDA37F61D97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11344846" y="-313323"/>
                <a:ext cx="1250711" cy="1250711"/>
              </a:xfrm>
              <a:prstGeom prst="roundRect">
                <a:avLst/>
              </a:prstGeom>
              <a:noFill/>
              <a:ln w="88900" cap="rnd">
                <a:solidFill>
                  <a:srgbClr val="000000"/>
                </a:solidFill>
                <a:prstDash val="solid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4" name="Shape12">
              <a:extLst>
                <a:ext uri="{FF2B5EF4-FFF2-40B4-BE49-F238E27FC236}">
                  <a16:creationId xmlns:a16="http://schemas.microsoft.com/office/drawing/2014/main" id="{41012320-5348-2B40-9263-249350ACE0C0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-1672124" y="4803198"/>
              <a:ext cx="2575162" cy="2575162"/>
            </a:xfrm>
            <a:prstGeom prst="roundRect">
              <a:avLst/>
            </a:prstGeom>
            <a:noFill/>
            <a:ln w="63500" cap="rnd">
              <a:solidFill>
                <a:srgbClr val="FFFFFF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Shape14">
              <a:extLst>
                <a:ext uri="{FF2B5EF4-FFF2-40B4-BE49-F238E27FC236}">
                  <a16:creationId xmlns:a16="http://schemas.microsoft.com/office/drawing/2014/main" id="{10179DBB-4A24-D840-A0FE-0432BBC34E14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-1506413" y="4997364"/>
              <a:ext cx="2243740" cy="2243740"/>
            </a:xfrm>
            <a:prstGeom prst="roundRect">
              <a:avLst/>
            </a:prstGeom>
            <a:noFill/>
            <a:ln w="88900" cap="rnd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" name="Shape18">
              <a:extLst>
                <a:ext uri="{FF2B5EF4-FFF2-40B4-BE49-F238E27FC236}">
                  <a16:creationId xmlns:a16="http://schemas.microsoft.com/office/drawing/2014/main" id="{046E83EF-9374-1F46-A16F-C1AC396417C8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-2267835" y="-3437794"/>
              <a:ext cx="11397434" cy="9300287"/>
              <a:chOff x="-3267257" y="-5605588"/>
              <a:chExt cx="22794868" cy="18600575"/>
            </a:xfrm>
          </p:grpSpPr>
          <p:sp>
            <p:nvSpPr>
              <p:cNvPr id="21" name="Shape19">
                <a:extLst>
                  <a:ext uri="{FF2B5EF4-FFF2-40B4-BE49-F238E27FC236}">
                    <a16:creationId xmlns:a16="http://schemas.microsoft.com/office/drawing/2014/main" id="{E6E69D6B-A694-504E-B46D-85A1318C1C21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-3267257" y="-5605588"/>
                <a:ext cx="8716605" cy="8716605"/>
              </a:xfrm>
              <a:prstGeom prst="roundRect">
                <a:avLst/>
              </a:prstGeom>
              <a:noFill/>
              <a:ln w="88900" cap="flat">
                <a:solidFill>
                  <a:srgbClr val="FFFFFF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Shape20">
                <a:extLst>
                  <a:ext uri="{FF2B5EF4-FFF2-40B4-BE49-F238E27FC236}">
                    <a16:creationId xmlns:a16="http://schemas.microsoft.com/office/drawing/2014/main" id="{B30750FC-417E-694E-8FDE-4792FE0BC2DD}"/>
                  </a:ext>
                </a:extLst>
              </p:cNvPr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7964133" y="11431509"/>
                <a:ext cx="1563478" cy="1563478"/>
              </a:xfrm>
              <a:prstGeom prst="roundRect">
                <a:avLst/>
              </a:prstGeom>
              <a:solidFill>
                <a:srgbClr val="FFFFFF"/>
              </a:solidFill>
              <a:ln w="190500" cap="rnd">
                <a:noFill/>
                <a:prstDash val="solid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6" name="Shape22"/>
          <p:cNvGrpSpPr/>
          <p:nvPr>
            <p:custDataLst>
              <p:tags r:id="rId2"/>
            </p:custDataLst>
          </p:nvPr>
        </p:nvGrpSpPr>
        <p:grpSpPr>
          <a:xfrm>
            <a:off x="1124837" y="656432"/>
            <a:ext cx="1260000" cy="1260475"/>
            <a:chOff x="4606515" y="1864086"/>
            <a:chExt cx="1260000" cy="1260475"/>
          </a:xfrm>
        </p:grpSpPr>
        <p:grpSp>
          <p:nvGrpSpPr>
            <p:cNvPr id="8" name="Shape23">
              <a:extLst>
                <a:ext uri="{FF2B5EF4-FFF2-40B4-BE49-F238E27FC236}">
                  <a16:creationId xmlns:a16="http://schemas.microsoft.com/office/drawing/2014/main" id="{94620486-4B37-9944-8EB2-FC24191302DF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4606515" y="1864323"/>
              <a:ext cx="1260000" cy="1260000"/>
              <a:chOff x="3448308" y="1422002"/>
              <a:chExt cx="1260000" cy="1260000"/>
            </a:xfrm>
          </p:grpSpPr>
          <p:sp>
            <p:nvSpPr>
              <p:cNvPr id="23" name="Shape24">
                <a:extLst>
                  <a:ext uri="{FF2B5EF4-FFF2-40B4-BE49-F238E27FC236}">
                    <a16:creationId xmlns:a16="http://schemas.microsoft.com/office/drawing/2014/main" id="{EF1E5D00-3920-6146-A479-ADD876D9A2D6}"/>
                  </a:ext>
                </a:extLst>
              </p:cNvPr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8308" y="1422002"/>
                <a:ext cx="1260000" cy="1260000"/>
              </a:xfrm>
              <a:prstGeom prst="roundRect">
                <a:avLst/>
              </a:prstGeom>
              <a:solidFill>
                <a:srgbClr val="E5B1A5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id="9" name="Shape25"/>
              <p:cNvPicPr/>
              <p:nvPr>
                <p:custDataLst>
                  <p:tags r:id="rId6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763308" y="1737002"/>
                <a:ext cx="630000" cy="630000"/>
              </a:xfrm>
              <a:prstGeom prst="rect">
                <a:avLst/>
              </a:prstGeom>
            </p:spPr>
          </p:pic>
        </p:grpSp>
      </p:grpSp>
      <p:sp>
        <p:nvSpPr>
          <p:cNvPr id="10" name="Shape26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19994" y="2291971"/>
            <a:ext cx="7358744" cy="24097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DEMO!</a:t>
            </a:r>
          </a:p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60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QUESTIONS?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64"/>
          <p:cNvGrpSpPr/>
          <p:nvPr>
            <p:custDataLst>
              <p:tags r:id="rId1"/>
            </p:custDataLst>
          </p:nvPr>
        </p:nvGrpSpPr>
        <p:grpSpPr>
          <a:xfrm>
            <a:off x="0" y="-909868"/>
            <a:ext cx="13144426" cy="8104467"/>
            <a:chOff x="-635000" y="-1573903"/>
            <a:chExt cx="13144426" cy="8104467"/>
          </a:xfrm>
        </p:grpSpPr>
        <p:grpSp>
          <p:nvGrpSpPr>
            <p:cNvPr id="38" name="Shape58">
              <a:extLst>
                <a:ext uri="{FF2B5EF4-FFF2-40B4-BE49-F238E27FC236}">
                  <a16:creationId xmlns:a16="http://schemas.microsoft.com/office/drawing/2014/main" id="{C34E689C-3115-5449-6125-FE166D849FA4}"/>
                </a:ext>
              </a:extLst>
            </p:cNvPr>
            <p:cNvGrpSpPr/>
            <p:nvPr>
              <p:custDataLst>
                <p:tags r:id="rId29"/>
              </p:custDataLst>
            </p:nvPr>
          </p:nvGrpSpPr>
          <p:grpSpPr>
            <a:xfrm>
              <a:off x="-635000" y="-1573903"/>
              <a:ext cx="13144426" cy="7796903"/>
              <a:chOff x="0" y="-938903"/>
              <a:chExt cx="13144426" cy="7796903"/>
            </a:xfrm>
          </p:grpSpPr>
          <p:sp>
            <p:nvSpPr>
              <p:cNvPr id="40" name="Shape59">
                <a:extLst>
                  <a:ext uri="{FF2B5EF4-FFF2-40B4-BE49-F238E27FC236}">
                    <a16:creationId xmlns:a16="http://schemas.microsoft.com/office/drawing/2014/main" id="{DE6D7117-3FA7-CA43-8BB2-768C4639C9E9}"/>
                  </a:ext>
                </a:extLst>
              </p:cNvPr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10384971" y="-938903"/>
                <a:ext cx="2759454" cy="2759454"/>
              </a:xfrm>
              <a:prstGeom prst="roundRect">
                <a:avLst/>
              </a:prstGeom>
              <a:noFill/>
              <a:ln w="38100" cap="flat">
                <a:solidFill>
                  <a:srgbClr val="E5B1A5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" name="Shape60">
                <a:extLst>
                  <a:ext uri="{FF2B5EF4-FFF2-40B4-BE49-F238E27FC236}">
                    <a16:creationId xmlns:a16="http://schemas.microsoft.com/office/drawing/2014/main" id="{02C0DBD6-01D7-D751-9C0A-C2CB6F922C69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0" y="-1"/>
                <a:ext cx="6451042" cy="6858001"/>
              </a:xfrm>
              <a:custGeom>
                <a:avLst/>
                <a:gdLst>
                  <a:gd name="connsiteX0" fmla="*/ 0 w 6451042"/>
                  <a:gd name="connsiteY0" fmla="*/ 0 h 6858001"/>
                  <a:gd name="connsiteX1" fmla="*/ 5308019 w 6451042"/>
                  <a:gd name="connsiteY1" fmla="*/ 0 h 6858001"/>
                  <a:gd name="connsiteX2" fmla="*/ 6451042 w 6451042"/>
                  <a:gd name="connsiteY2" fmla="*/ 1143023 h 6858001"/>
                  <a:gd name="connsiteX3" fmla="*/ 6451042 w 6451042"/>
                  <a:gd name="connsiteY3" fmla="*/ 5714978 h 6858001"/>
                  <a:gd name="connsiteX4" fmla="*/ 5308019 w 6451042"/>
                  <a:gd name="connsiteY4" fmla="*/ 6858001 h 6858001"/>
                  <a:gd name="connsiteX5" fmla="*/ 0 w 6451042"/>
                  <a:gd name="connsiteY5" fmla="*/ 6858001 h 685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51042" h="6858001">
                    <a:moveTo>
                      <a:pt x="0" y="0"/>
                    </a:moveTo>
                    <a:lnTo>
                      <a:pt x="5308019" y="0"/>
                    </a:lnTo>
                    <a:cubicBezTo>
                      <a:pt x="5939293" y="0"/>
                      <a:pt x="6451042" y="511749"/>
                      <a:pt x="6451042" y="1143023"/>
                    </a:cubicBezTo>
                    <a:lnTo>
                      <a:pt x="6451042" y="5714978"/>
                    </a:lnTo>
                    <a:cubicBezTo>
                      <a:pt x="6451042" y="6346252"/>
                      <a:pt x="5939293" y="6858001"/>
                      <a:pt x="5308019" y="6858001"/>
                    </a:cubicBezTo>
                    <a:lnTo>
                      <a:pt x="0" y="6858001"/>
                    </a:lnTo>
                    <a:close/>
                  </a:path>
                </a:pathLst>
              </a:custGeom>
              <a:solidFill>
                <a:srgbClr val="E5B1A5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" name="Shape61">
                <a:extLst>
                  <a:ext uri="{FF2B5EF4-FFF2-40B4-BE49-F238E27FC236}">
                    <a16:creationId xmlns:a16="http://schemas.microsoft.com/office/drawing/2014/main" id="{4C56AD8C-A50C-B26A-C612-4D8B59101EC4}"/>
                  </a:ext>
                </a:extLst>
              </p:cNvPr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10112198" y="914400"/>
                <a:ext cx="391885" cy="391885"/>
              </a:xfrm>
              <a:prstGeom prst="roundRect">
                <a:avLst/>
              </a:prstGeom>
              <a:solidFill>
                <a:srgbClr val="E5B1A5"/>
              </a:solidFill>
              <a:ln w="381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9" name="Shape63">
              <a:extLst>
                <a:ext uri="{FF2B5EF4-FFF2-40B4-BE49-F238E27FC236}">
                  <a16:creationId xmlns:a16="http://schemas.microsoft.com/office/drawing/2014/main" id="{FDBF5CA6-F270-4E32-4E30-02ECFFC0708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 flipH="1">
              <a:off x="6830568" y="2167368"/>
              <a:ext cx="0" cy="4363196"/>
            </a:xfrm>
            <a:prstGeom prst="line">
              <a:avLst/>
            </a:prstGeom>
            <a:ln w="25400" cap="rnd">
              <a:solidFill>
                <a:srgbClr val="FFFFFF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</p:grpSp>
      <p:grpSp>
        <p:nvGrpSpPr>
          <p:cNvPr id="25" name="Shape9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17192" y="3170180"/>
            <a:ext cx="654766" cy="654766"/>
            <a:chOff x="4031659" y="2344984"/>
            <a:chExt cx="654766" cy="654766"/>
          </a:xfrm>
        </p:grpSpPr>
        <p:sp>
          <p:nvSpPr>
            <p:cNvPr id="43" name="Shape10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4" name="Shape11"/>
            <p:cNvPicPr/>
            <p:nvPr>
              <p:custDataLst>
                <p:tags r:id="rId28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144978" y="2491730"/>
              <a:ext cx="428128" cy="361273"/>
            </a:xfrm>
            <a:prstGeom prst="rect">
              <a:avLst/>
            </a:prstGeom>
          </p:spPr>
        </p:pic>
      </p:grpSp>
      <p:sp>
        <p:nvSpPr>
          <p:cNvPr id="26" name="Shape13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376044" y="3154541"/>
            <a:ext cx="1977550" cy="674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PC</a:t>
            </a:r>
            <a:endParaRPr kumimoji="0" lang="ru-RU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27" name="Shape17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7192" y="4924029"/>
            <a:ext cx="654766" cy="654766"/>
            <a:chOff x="4031659" y="2344984"/>
            <a:chExt cx="654766" cy="654766"/>
          </a:xfrm>
        </p:grpSpPr>
        <p:sp>
          <p:nvSpPr>
            <p:cNvPr id="45" name="Shape18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5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6" name="Shape19"/>
            <p:cNvPicPr/>
            <p:nvPr>
              <p:custDataLst>
                <p:tags r:id="rId26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144978" y="2458303"/>
              <a:ext cx="428128" cy="428128"/>
            </a:xfrm>
            <a:prstGeom prst="rect">
              <a:avLst/>
            </a:prstGeom>
          </p:spPr>
        </p:pic>
      </p:grpSp>
      <p:sp>
        <p:nvSpPr>
          <p:cNvPr id="28" name="Shape21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376044" y="4908390"/>
            <a:ext cx="4237102" cy="144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“Internet of Things” devices</a:t>
            </a:r>
            <a:endParaRPr kumimoji="0" lang="ru-RU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sp>
        <p:nvSpPr>
          <p:cNvPr id="12" name="Shape65">
            <a:extLst>
              <a:ext uri="{FF2B5EF4-FFF2-40B4-BE49-F238E27FC236}">
                <a16:creationId xmlns:a16="http://schemas.microsoft.com/office/drawing/2014/main" id="{F326D68F-DD7F-9856-E7CC-97757C2561F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110059" y="1031155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 affect:</a:t>
            </a:r>
          </a:p>
        </p:txBody>
      </p:sp>
      <p:grpSp>
        <p:nvGrpSpPr>
          <p:cNvPr id="29" name="Shape25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7131320" y="2228678"/>
            <a:ext cx="654766" cy="654766"/>
            <a:chOff x="4031659" y="2344984"/>
            <a:chExt cx="654766" cy="654766"/>
          </a:xfrm>
        </p:grpSpPr>
        <p:sp>
          <p:nvSpPr>
            <p:cNvPr id="47" name="Shape26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3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8" name="Shape27"/>
            <p:cNvPicPr/>
            <p:nvPr>
              <p:custDataLst>
                <p:tags r:id="rId24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4144978" y="2485088"/>
              <a:ext cx="428128" cy="374558"/>
            </a:xfrm>
            <a:prstGeom prst="rect">
              <a:avLst/>
            </a:prstGeom>
          </p:spPr>
        </p:pic>
      </p:grpSp>
      <p:sp>
        <p:nvSpPr>
          <p:cNvPr id="30" name="Shape29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7890173" y="2213039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Removable media</a:t>
            </a:r>
            <a:endParaRPr kumimoji="0" lang="ru-RU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31" name="Shape33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134660" y="3142366"/>
            <a:ext cx="654766" cy="654766"/>
            <a:chOff x="4031659" y="2344984"/>
            <a:chExt cx="654766" cy="654766"/>
          </a:xfrm>
        </p:grpSpPr>
        <p:sp>
          <p:nvSpPr>
            <p:cNvPr id="49" name="Shape34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0" name="Shape35"/>
            <p:cNvPicPr/>
            <p:nvPr>
              <p:custDataLst>
                <p:tags r:id="rId22"/>
              </p:custDataLst>
            </p:nvPr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211864" y="2458303"/>
              <a:ext cx="294356" cy="428128"/>
            </a:xfrm>
            <a:prstGeom prst="rect">
              <a:avLst/>
            </a:prstGeom>
          </p:spPr>
        </p:pic>
      </p:grpSp>
      <p:sp>
        <p:nvSpPr>
          <p:cNvPr id="32" name="Shape37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7893512" y="3126727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Devices on network</a:t>
            </a:r>
            <a:endParaRPr kumimoji="0" lang="ru-RU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33" name="Shape41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7134660" y="3989022"/>
            <a:ext cx="654766" cy="654766"/>
            <a:chOff x="4031659" y="2344984"/>
            <a:chExt cx="654766" cy="654766"/>
          </a:xfrm>
        </p:grpSpPr>
        <p:sp>
          <p:nvSpPr>
            <p:cNvPr id="51" name="Shape42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2" name="Shape43"/>
            <p:cNvPicPr/>
            <p:nvPr>
              <p:custDataLst>
                <p:tags r:id="rId20"/>
              </p:custDataLst>
            </p:nvPr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144978" y="2458303"/>
              <a:ext cx="428128" cy="428128"/>
            </a:xfrm>
            <a:prstGeom prst="rect">
              <a:avLst/>
            </a:prstGeom>
          </p:spPr>
        </p:pic>
      </p:grpSp>
      <p:sp>
        <p:nvSpPr>
          <p:cNvPr id="34" name="Shape45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7893512" y="3973383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Encrypts/locks files</a:t>
            </a:r>
            <a:endParaRPr kumimoji="0" lang="ru-RU" sz="900" b="1" i="0" u="sng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35" name="Shape49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134660" y="4835678"/>
            <a:ext cx="654766" cy="654766"/>
            <a:chOff x="4031659" y="2344984"/>
            <a:chExt cx="654766" cy="654766"/>
          </a:xfrm>
        </p:grpSpPr>
        <p:sp>
          <p:nvSpPr>
            <p:cNvPr id="53" name="Shape50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4" name="Shape51"/>
            <p:cNvPicPr/>
            <p:nvPr>
              <p:custDataLst>
                <p:tags r:id="rId18"/>
              </p:custDataLst>
            </p:nvPr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158244" y="2458303"/>
              <a:ext cx="401596" cy="428128"/>
            </a:xfrm>
            <a:prstGeom prst="rect">
              <a:avLst/>
            </a:prstGeom>
          </p:spPr>
        </p:pic>
      </p:grpSp>
      <p:sp>
        <p:nvSpPr>
          <p:cNvPr id="36" name="Shape53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7893512" y="4820039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Holds files for ransom</a:t>
            </a:r>
            <a:endParaRPr kumimoji="0" lang="ru-RU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sp>
        <p:nvSpPr>
          <p:cNvPr id="4" name="Shape66">
            <a:extLst>
              <a:ext uri="{FF2B5EF4-FFF2-40B4-BE49-F238E27FC236}">
                <a16:creationId xmlns:a16="http://schemas.microsoft.com/office/drawing/2014/main" id="{D43D9679-D888-3C4B-87F3-E91F6A7559B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72090" y="456442"/>
            <a:ext cx="4995954" cy="1313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
is Ransomware?</a:t>
            </a:r>
          </a:p>
        </p:txBody>
      </p:sp>
      <p:sp>
        <p:nvSpPr>
          <p:cNvPr id="11" name="Shape67">
            <a:extLst>
              <a:ext uri="{FF2B5EF4-FFF2-40B4-BE49-F238E27FC236}">
                <a16:creationId xmlns:a16="http://schemas.microsoft.com/office/drawing/2014/main" id="{55FC1E22-7046-5C31-6EB3-8DF05DC4D76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72089" y="1972229"/>
            <a:ext cx="4659478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Type of malware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34"/>
          <p:cNvGrpSpPr/>
          <p:nvPr>
            <p:custDataLst>
              <p:tags r:id="rId1"/>
            </p:custDataLst>
          </p:nvPr>
        </p:nvGrpSpPr>
        <p:grpSpPr>
          <a:xfrm>
            <a:off x="0" y="-1"/>
            <a:ext cx="12193588" cy="6888615"/>
            <a:chOff x="-635000" y="-635001"/>
            <a:chExt cx="12193588" cy="6888615"/>
          </a:xfrm>
        </p:grpSpPr>
        <p:sp>
          <p:nvSpPr>
            <p:cNvPr id="25" name="Shape29">
              <a:extLst>
                <a:ext uri="{FF2B5EF4-FFF2-40B4-BE49-F238E27FC236}">
                  <a16:creationId xmlns:a16="http://schemas.microsoft.com/office/drawing/2014/main" id="{9BC55109-2103-BDFB-1158-D1819AA3B18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-635000" y="4492077"/>
              <a:ext cx="8105714" cy="1761537"/>
            </a:xfrm>
            <a:custGeom>
              <a:avLst/>
              <a:gdLst>
                <a:gd name="connsiteX0" fmla="*/ 8105714 w 8105714"/>
                <a:gd name="connsiteY0" fmla="*/ 0 h 1761537"/>
                <a:gd name="connsiteX1" fmla="*/ 8105714 w 8105714"/>
                <a:gd name="connsiteY1" fmla="*/ 1761537 h 1761537"/>
                <a:gd name="connsiteX2" fmla="*/ 0 w 8105714"/>
                <a:gd name="connsiteY2" fmla="*/ 1744108 h 1761537"/>
                <a:gd name="connsiteX3" fmla="*/ 0 w 8105714"/>
                <a:gd name="connsiteY3" fmla="*/ 765448 h 1761537"/>
                <a:gd name="connsiteX4" fmla="*/ 181588 w 8105714"/>
                <a:gd name="connsiteY4" fmla="*/ 839218 h 1761537"/>
                <a:gd name="connsiteX5" fmla="*/ 1317576 w 8105714"/>
                <a:gd name="connsiteY5" fmla="*/ 1194094 h 1761537"/>
                <a:gd name="connsiteX6" fmla="*/ 8105714 w 8105714"/>
                <a:gd name="connsiteY6" fmla="*/ 0 h 176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05713" h="1761537">
                  <a:moveTo>
                    <a:pt x="8105714" y="0"/>
                  </a:moveTo>
                  <a:lnTo>
                    <a:pt x="8105714" y="1761537"/>
                  </a:lnTo>
                  <a:lnTo>
                    <a:pt x="0" y="1744108"/>
                  </a:lnTo>
                  <a:lnTo>
                    <a:pt x="0" y="765448"/>
                  </a:lnTo>
                  <a:lnTo>
                    <a:pt x="181588" y="839218"/>
                  </a:lnTo>
                  <a:cubicBezTo>
                    <a:pt x="555200" y="983892"/>
                    <a:pt x="934351" y="1102388"/>
                    <a:pt x="1317576" y="1194094"/>
                  </a:cubicBezTo>
                  <a:cubicBezTo>
                    <a:pt x="3617343" y="1744656"/>
                    <a:pt x="5986902" y="1327840"/>
                    <a:pt x="8105714" y="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600"/>
            </a:p>
          </p:txBody>
        </p:sp>
        <p:sp>
          <p:nvSpPr>
            <p:cNvPr id="26" name="Shape31">
              <a:extLst>
                <a:ext uri="{FF2B5EF4-FFF2-40B4-BE49-F238E27FC236}">
                  <a16:creationId xmlns:a16="http://schemas.microsoft.com/office/drawing/2014/main" id="{8AEBBE02-87CE-9D41-9354-D1F3F7D03D5F}"/>
                </a:ext>
              </a:extLst>
            </p:cNvPr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9816894" y="-635001"/>
              <a:ext cx="1741694" cy="1694826"/>
            </a:xfrm>
            <a:custGeom>
              <a:avLst/>
              <a:gdLst>
                <a:gd name="connsiteX0" fmla="*/ 0 w 1741694"/>
                <a:gd name="connsiteY0" fmla="*/ 0 h 1694826"/>
                <a:gd name="connsiteX1" fmla="*/ 1741694 w 1741694"/>
                <a:gd name="connsiteY1" fmla="*/ 0 h 1694826"/>
                <a:gd name="connsiteX2" fmla="*/ 1741694 w 1741694"/>
                <a:gd name="connsiteY2" fmla="*/ 1694826 h 1694826"/>
                <a:gd name="connsiteX3" fmla="*/ 425073 w 1741694"/>
                <a:gd name="connsiteY3" fmla="*/ 1694826 h 1694826"/>
                <a:gd name="connsiteX4" fmla="*/ 0 w 1741694"/>
                <a:gd name="connsiteY4" fmla="*/ 1269753 h 169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693" h="1694826">
                  <a:moveTo>
                    <a:pt x="0" y="0"/>
                  </a:moveTo>
                  <a:lnTo>
                    <a:pt x="1741694" y="0"/>
                  </a:lnTo>
                  <a:lnTo>
                    <a:pt x="1741694" y="1694826"/>
                  </a:lnTo>
                  <a:lnTo>
                    <a:pt x="425073" y="1694826"/>
                  </a:lnTo>
                  <a:cubicBezTo>
                    <a:pt x="190312" y="1694826"/>
                    <a:pt x="0" y="1504514"/>
                    <a:pt x="0" y="1269753"/>
                  </a:cubicBezTo>
                  <a:close/>
                </a:path>
              </a:pathLst>
            </a:cu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sym typeface="Open Sans"/>
              </a:endParaRPr>
            </a:p>
          </p:txBody>
        </p:sp>
        <p:sp>
          <p:nvSpPr>
            <p:cNvPr id="27" name="Shape33">
              <a:extLst>
                <a:ext uri="{FF2B5EF4-FFF2-40B4-BE49-F238E27FC236}">
                  <a16:creationId xmlns:a16="http://schemas.microsoft.com/office/drawing/2014/main" id="{6BB5B29B-4AD9-5B1A-28D4-FE40112250EB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6799661" y="2863948"/>
              <a:ext cx="4758927" cy="3389667"/>
            </a:xfrm>
            <a:custGeom>
              <a:avLst/>
              <a:gdLst>
                <a:gd name="connsiteX0" fmla="*/ 867791 w 4758927"/>
                <a:gd name="connsiteY0" fmla="*/ 0 h 3389667"/>
                <a:gd name="connsiteX1" fmla="*/ 4338850 w 4758927"/>
                <a:gd name="connsiteY1" fmla="*/ 0 h 3389667"/>
                <a:gd name="connsiteX2" fmla="*/ 4676634 w 4758927"/>
                <a:gd name="connsiteY2" fmla="*/ 68196 h 3389667"/>
                <a:gd name="connsiteX3" fmla="*/ 4758927 w 4758927"/>
                <a:gd name="connsiteY3" fmla="*/ 112863 h 3389667"/>
                <a:gd name="connsiteX4" fmla="*/ 4758927 w 4758927"/>
                <a:gd name="connsiteY4" fmla="*/ 3389667 h 3389667"/>
                <a:gd name="connsiteX5" fmla="*/ 0 w 4758927"/>
                <a:gd name="connsiteY5" fmla="*/ 3389667 h 3389667"/>
                <a:gd name="connsiteX6" fmla="*/ 0 w 4758927"/>
                <a:gd name="connsiteY6" fmla="*/ 867791 h 3389667"/>
                <a:gd name="connsiteX7" fmla="*/ 867791 w 4758927"/>
                <a:gd name="connsiteY7" fmla="*/ 0 h 338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8927" h="3389667">
                  <a:moveTo>
                    <a:pt x="867791" y="0"/>
                  </a:moveTo>
                  <a:lnTo>
                    <a:pt x="4338850" y="0"/>
                  </a:lnTo>
                  <a:cubicBezTo>
                    <a:pt x="4458667" y="0"/>
                    <a:pt x="4572812" y="24283"/>
                    <a:pt x="4676634" y="68196"/>
                  </a:cubicBezTo>
                  <a:lnTo>
                    <a:pt x="4758927" y="112863"/>
                  </a:lnTo>
                  <a:lnTo>
                    <a:pt x="4758927" y="3389667"/>
                  </a:lnTo>
                  <a:lnTo>
                    <a:pt x="0" y="3389667"/>
                  </a:lnTo>
                  <a:lnTo>
                    <a:pt x="0" y="867791"/>
                  </a:lnTo>
                  <a:cubicBezTo>
                    <a:pt x="0" y="388523"/>
                    <a:pt x="388523" y="0"/>
                    <a:pt x="867791" y="0"/>
                  </a:cubicBezTo>
                  <a:close/>
                </a:path>
              </a:pathLst>
            </a:cu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sym typeface="Open Sans"/>
              </a:endParaRPr>
            </a:p>
          </p:txBody>
        </p:sp>
      </p:grpSp>
      <p:grpSp>
        <p:nvGrpSpPr>
          <p:cNvPr id="5" name="Shape0">
            <a:extLst>
              <a:ext uri="{FF2B5EF4-FFF2-40B4-BE49-F238E27FC236}">
                <a16:creationId xmlns:a16="http://schemas.microsoft.com/office/drawing/2014/main" id="{01E9FD75-DD4D-E947-9D1C-8D1C08AFA13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67124" y="435597"/>
            <a:ext cx="3062068" cy="6096000"/>
            <a:chOff x="4565760" y="381000"/>
            <a:chExt cx="3062068" cy="6096000"/>
          </a:xfrm>
        </p:grpSpPr>
        <p:sp>
          <p:nvSpPr>
            <p:cNvPr id="28" name="Shape35">
              <a:extLst>
                <a:ext uri="{FF2B5EF4-FFF2-40B4-BE49-F238E27FC236}">
                  <a16:creationId xmlns:a16="http://schemas.microsoft.com/office/drawing/2014/main" id="{3157482D-EDDD-4D40-8E8A-93D443E656A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753608" y="531546"/>
              <a:ext cx="2684489" cy="579491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b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" name="Shape36">
              <a:extLst>
                <a:ext uri="{FF2B5EF4-FFF2-40B4-BE49-F238E27FC236}">
                  <a16:creationId xmlns:a16="http://schemas.microsoft.com/office/drawing/2014/main" id="{E16247FB-1116-F34F-BB5D-66D8E37001B0}"/>
                </a:ext>
              </a:extLst>
            </p:cNvPr>
            <p:cNvPicPr/>
            <p:nvPr>
              <p:custDataLst>
                <p:tags r:id="rId17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4784377" y="2038726"/>
              <a:ext cx="2631112" cy="2777598"/>
            </a:xfrm>
            <a:prstGeom prst="rect">
              <a:avLst/>
            </a:prstGeom>
          </p:spPr>
        </p:pic>
        <p:pic>
          <p:nvPicPr>
            <p:cNvPr id="7" name="Shape37" descr="телефон_new.png">
              <a:extLst>
                <a:ext uri="{FF2B5EF4-FFF2-40B4-BE49-F238E27FC236}">
                  <a16:creationId xmlns:a16="http://schemas.microsoft.com/office/drawing/2014/main" id="{2736E0D5-B6B2-1C4C-B1F0-CAE4992A4AB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4"/>
            <a:srcRect l="17308" t="854" r="20412" b="1939"/>
            <a:stretch>
              <a:fillRect/>
            </a:stretch>
          </p:blipFill>
          <p:spPr>
            <a:xfrm>
              <a:off x="4565760" y="381000"/>
              <a:ext cx="3062068" cy="609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Shape7">
            <a:extLst>
              <a:ext uri="{FF2B5EF4-FFF2-40B4-BE49-F238E27FC236}">
                <a16:creationId xmlns:a16="http://schemas.microsoft.com/office/drawing/2014/main" id="{D43AAD14-9C9A-41DB-A806-1C162387C27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48467" y="3348149"/>
            <a:ext cx="571501" cy="646827"/>
            <a:chOff x="2167582" y="1956605"/>
            <a:chExt cx="571501" cy="646827"/>
          </a:xfrm>
        </p:grpSpPr>
        <p:sp>
          <p:nvSpPr>
            <p:cNvPr id="29" name="Shape8">
              <a:extLst>
                <a:ext uri="{FF2B5EF4-FFF2-40B4-BE49-F238E27FC236}">
                  <a16:creationId xmlns:a16="http://schemas.microsoft.com/office/drawing/2014/main" id="{EDB78EB7-E466-41BE-8F89-FDD257BB95E2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2167582" y="1956605"/>
              <a:ext cx="571501" cy="646827"/>
            </a:xfrm>
            <a:prstGeom prst="roundRect">
              <a:avLst/>
            </a:pr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500">
                <a:lnSpc>
                  <a:spcPct val="100000"/>
                </a:lnSpc>
                <a:spcBef>
                  <a:spcPct val="0"/>
                </a:spcBef>
              </a:pPr>
              <a:endParaRPr lang="ru-RU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0" name="Shape9"/>
            <p:cNvPicPr/>
            <p:nvPr>
              <p:custDataLst>
                <p:tags r:id="rId15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300332" y="2127018"/>
              <a:ext cx="306000" cy="306000"/>
            </a:xfrm>
            <a:prstGeom prst="rect">
              <a:avLst/>
            </a:prstGeom>
          </p:spPr>
        </p:pic>
      </p:grpSp>
      <p:sp>
        <p:nvSpPr>
          <p:cNvPr id="19" name="Shape11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20979" y="3385812"/>
            <a:ext cx="2102237" cy="90765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000" dirty="0">
                <a:solidFill>
                  <a:srgbClr val="000000"/>
                </a:solidFill>
                <a:latin typeface="Open Sans"/>
                <a:sym typeface="Open Sans"/>
              </a:rPr>
              <a:t>Spam &amp; phishing emails</a:t>
            </a:r>
            <a:endParaRPr sz="1200" dirty="0">
              <a:solidFill>
                <a:srgbClr val="FFFFFF"/>
              </a:solidFill>
              <a:latin typeface="Open Sans"/>
              <a:sym typeface="Open Sans"/>
            </a:endParaRPr>
          </a:p>
        </p:txBody>
      </p:sp>
      <p:grpSp>
        <p:nvGrpSpPr>
          <p:cNvPr id="20" name="Shape15">
            <a:extLst>
              <a:ext uri="{FF2B5EF4-FFF2-40B4-BE49-F238E27FC236}">
                <a16:creationId xmlns:a16="http://schemas.microsoft.com/office/drawing/2014/main" id="{D43AAD14-9C9A-41DB-A806-1C162387C27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48467" y="4718162"/>
            <a:ext cx="571501" cy="646827"/>
            <a:chOff x="2167582" y="1956605"/>
            <a:chExt cx="571501" cy="646827"/>
          </a:xfrm>
        </p:grpSpPr>
        <p:sp>
          <p:nvSpPr>
            <p:cNvPr id="31" name="Shape16">
              <a:extLst>
                <a:ext uri="{FF2B5EF4-FFF2-40B4-BE49-F238E27FC236}">
                  <a16:creationId xmlns:a16="http://schemas.microsoft.com/office/drawing/2014/main" id="{EDB78EB7-E466-41BE-8F89-FDD257BB95E2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2167582" y="1956605"/>
              <a:ext cx="571501" cy="646827"/>
            </a:xfrm>
            <a:prstGeom prst="roundRect">
              <a:avLst/>
            </a:pr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500">
                <a:lnSpc>
                  <a:spcPct val="100000"/>
                </a:lnSpc>
                <a:spcBef>
                  <a:spcPct val="0"/>
                </a:spcBef>
              </a:pPr>
              <a:endParaRPr lang="ru-RU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2" name="Shape17"/>
            <p:cNvPicPr/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314633" y="2127018"/>
              <a:ext cx="277399" cy="306000"/>
            </a:xfrm>
            <a:prstGeom prst="rect">
              <a:avLst/>
            </a:prstGeom>
          </p:spPr>
        </p:pic>
      </p:grpSp>
      <p:sp>
        <p:nvSpPr>
          <p:cNvPr id="21" name="Shape19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20979" y="4755825"/>
            <a:ext cx="2847015" cy="90765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000" dirty="0">
                <a:solidFill>
                  <a:srgbClr val="000000"/>
                </a:solidFill>
                <a:latin typeface="Open Sans"/>
                <a:sym typeface="Open Sans"/>
              </a:rPr>
              <a:t>On the web (malicious
ads &amp; P2P)</a:t>
            </a:r>
            <a:endParaRPr sz="2000" dirty="0">
              <a:solidFill>
                <a:srgbClr val="FFFFFF"/>
              </a:solidFill>
              <a:latin typeface="Open Sans"/>
              <a:sym typeface="Open Sans"/>
            </a:endParaRPr>
          </a:p>
        </p:txBody>
      </p:sp>
      <p:grpSp>
        <p:nvGrpSpPr>
          <p:cNvPr id="22" name="Shape23">
            <a:extLst>
              <a:ext uri="{FF2B5EF4-FFF2-40B4-BE49-F238E27FC236}">
                <a16:creationId xmlns:a16="http://schemas.microsoft.com/office/drawing/2014/main" id="{D43AAD14-9C9A-41DB-A806-1C162387C27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4006115" y="3348149"/>
            <a:ext cx="571501" cy="646827"/>
            <a:chOff x="2167582" y="1956605"/>
            <a:chExt cx="571501" cy="646827"/>
          </a:xfrm>
        </p:grpSpPr>
        <p:sp>
          <p:nvSpPr>
            <p:cNvPr id="33" name="Shape24">
              <a:extLst>
                <a:ext uri="{FF2B5EF4-FFF2-40B4-BE49-F238E27FC236}">
                  <a16:creationId xmlns:a16="http://schemas.microsoft.com/office/drawing/2014/main" id="{EDB78EB7-E466-41BE-8F89-FDD257BB95E2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2167582" y="1956605"/>
              <a:ext cx="571501" cy="646827"/>
            </a:xfrm>
            <a:prstGeom prst="roundRect">
              <a:avLst/>
            </a:pr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500">
                <a:lnSpc>
                  <a:spcPct val="100000"/>
                </a:lnSpc>
                <a:spcBef>
                  <a:spcPct val="0"/>
                </a:spcBef>
              </a:pPr>
              <a:endParaRPr lang="ru-RU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4" name="Shape25"/>
            <p:cNvPicPr/>
            <p:nvPr>
              <p:custDataLst>
                <p:tags r:id="rId11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300332" y="2127018"/>
              <a:ext cx="306000" cy="306000"/>
            </a:xfrm>
            <a:prstGeom prst="rect">
              <a:avLst/>
            </a:prstGeom>
          </p:spPr>
        </p:pic>
      </p:grpSp>
      <p:sp>
        <p:nvSpPr>
          <p:cNvPr id="23" name="Shape27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778627" y="3385812"/>
            <a:ext cx="2466303" cy="90765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350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000" dirty="0">
                <a:solidFill>
                  <a:srgbClr val="000000"/>
                </a:solidFill>
                <a:latin typeface="Open Sans"/>
                <a:sym typeface="Open Sans"/>
              </a:rPr>
              <a:t>Unpatched security
vulnerabilities</a:t>
            </a:r>
            <a:endParaRPr sz="2000" dirty="0">
              <a:solidFill>
                <a:srgbClr val="FFFFFF"/>
              </a:solidFill>
              <a:latin typeface="Open Sans"/>
              <a:sym typeface="Open Sans"/>
            </a:endParaRPr>
          </a:p>
        </p:txBody>
      </p:sp>
      <p:sp>
        <p:nvSpPr>
          <p:cNvPr id="17" name="Shape38">
            <a:extLst>
              <a:ext uri="{FF2B5EF4-FFF2-40B4-BE49-F238E27FC236}">
                <a16:creationId xmlns:a16="http://schemas.microsoft.com/office/drawing/2014/main" id="{FC9603D6-B93F-1715-0B34-00BEC11F369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63816" y="435597"/>
            <a:ext cx="6274573" cy="1418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  <a:latin typeface="Open Sans"/>
              </a:rPr>
              <a:t>How Do I
Get Ransomware?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44"/>
          <p:cNvGrpSpPr/>
          <p:nvPr>
            <p:custDataLst>
              <p:tags r:id="rId1"/>
            </p:custDataLst>
          </p:nvPr>
        </p:nvGrpSpPr>
        <p:grpSpPr>
          <a:xfrm>
            <a:off x="-3859123" y="-1761733"/>
            <a:ext cx="13765963" cy="10381465"/>
            <a:chOff x="-4494123" y="-2396733"/>
            <a:chExt cx="13765963" cy="10381465"/>
          </a:xfrm>
        </p:grpSpPr>
        <p:grpSp>
          <p:nvGrpSpPr>
            <p:cNvPr id="36" name="Shape25">
              <a:extLst>
                <a:ext uri="{FF2B5EF4-FFF2-40B4-BE49-F238E27FC236}">
                  <a16:creationId xmlns:a16="http://schemas.microsoft.com/office/drawing/2014/main" id="{BDA0FBB2-481D-B14A-92AA-146C08332D94}"/>
                </a:ext>
              </a:extLst>
            </p:cNvPr>
            <p:cNvGrpSpPr/>
            <p:nvPr>
              <p:custDataLst>
                <p:tags r:id="rId21"/>
              </p:custDataLst>
            </p:nvPr>
          </p:nvGrpSpPr>
          <p:grpSpPr>
            <a:xfrm>
              <a:off x="-4494123" y="-2396733"/>
              <a:ext cx="13765963" cy="10381465"/>
              <a:chOff x="-3859123" y="-1761733"/>
              <a:chExt cx="13765963" cy="10381465"/>
            </a:xfrm>
          </p:grpSpPr>
          <p:sp>
            <p:nvSpPr>
              <p:cNvPr id="38" name="Shape26">
                <a:extLst>
                  <a:ext uri="{FF2B5EF4-FFF2-40B4-BE49-F238E27FC236}">
                    <a16:creationId xmlns:a16="http://schemas.microsoft.com/office/drawing/2014/main" id="{5347413C-88A9-7E4F-B3D1-28A31CE447EC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-3859123" y="-1761733"/>
                <a:ext cx="10381465" cy="10381465"/>
              </a:xfrm>
              <a:prstGeom prst="arc">
                <a:avLst>
                  <a:gd name="adj1" fmla="val 19060922"/>
                  <a:gd name="adj2" fmla="val 2507143"/>
                </a:avLst>
              </a:prstGeom>
              <a:ln w="28575">
                <a:solidFill>
                  <a:srgbClr val="E5B1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39" name="Shape27">
                <a:extLst>
                  <a:ext uri="{FF2B5EF4-FFF2-40B4-BE49-F238E27FC236}">
                    <a16:creationId xmlns:a16="http://schemas.microsoft.com/office/drawing/2014/main" id="{DE1AA5C0-7171-394F-8C7B-FA1358488611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-474625" y="-1761733"/>
                <a:ext cx="10381465" cy="10381465"/>
              </a:xfrm>
              <a:prstGeom prst="arc">
                <a:avLst>
                  <a:gd name="adj1" fmla="val 19060922"/>
                  <a:gd name="adj2" fmla="val 2507143"/>
                </a:avLst>
              </a:prstGeom>
              <a:ln w="28575">
                <a:solidFill>
                  <a:srgbClr val="E5B1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</p:grpSp>
        <p:sp>
          <p:nvSpPr>
            <p:cNvPr id="37" name="Shape28">
              <a:extLst>
                <a:ext uri="{FF2B5EF4-FFF2-40B4-BE49-F238E27FC236}">
                  <a16:creationId xmlns:a16="http://schemas.microsoft.com/office/drawing/2014/main" id="{5F139F24-1422-AABA-A732-D21C855A294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-635000" y="-635000"/>
              <a:ext cx="4959532" cy="6858000"/>
            </a:xfrm>
            <a:custGeom>
              <a:avLst/>
              <a:gdLst>
                <a:gd name="connsiteX0" fmla="*/ 0 w 4959532"/>
                <a:gd name="connsiteY0" fmla="*/ 0 h 6858000"/>
                <a:gd name="connsiteX1" fmla="*/ 2982276 w 4959532"/>
                <a:gd name="connsiteY1" fmla="*/ 0 h 6858000"/>
                <a:gd name="connsiteX2" fmla="*/ 3209860 w 4959532"/>
                <a:gd name="connsiteY2" fmla="*/ 138261 h 6858000"/>
                <a:gd name="connsiteX3" fmla="*/ 4959532 w 4959532"/>
                <a:gd name="connsiteY3" fmla="*/ 3429000 h 6858000"/>
                <a:gd name="connsiteX4" fmla="*/ 3209860 w 4959532"/>
                <a:gd name="connsiteY4" fmla="*/ 6719740 h 6858000"/>
                <a:gd name="connsiteX5" fmla="*/ 2982276 w 4959532"/>
                <a:gd name="connsiteY5" fmla="*/ 6858000 h 6858000"/>
                <a:gd name="connsiteX6" fmla="*/ 0 w 495953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9532" h="6858000">
                  <a:moveTo>
                    <a:pt x="0" y="0"/>
                  </a:moveTo>
                  <a:lnTo>
                    <a:pt x="2982276" y="0"/>
                  </a:lnTo>
                  <a:lnTo>
                    <a:pt x="3209860" y="138261"/>
                  </a:lnTo>
                  <a:cubicBezTo>
                    <a:pt x="4265487" y="851428"/>
                    <a:pt x="4959532" y="2059163"/>
                    <a:pt x="4959532" y="3429000"/>
                  </a:cubicBezTo>
                  <a:cubicBezTo>
                    <a:pt x="4959532" y="4798838"/>
                    <a:pt x="4265487" y="6006572"/>
                    <a:pt x="3209860" y="6719740"/>
                  </a:cubicBezTo>
                  <a:lnTo>
                    <a:pt x="298227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</p:grpSp>
      <p:grpSp>
        <p:nvGrpSpPr>
          <p:cNvPr id="5" name="Shape45"/>
          <p:cNvGrpSpPr/>
          <p:nvPr>
            <p:custDataLst>
              <p:tags r:id="rId2"/>
            </p:custDataLst>
          </p:nvPr>
        </p:nvGrpSpPr>
        <p:grpSpPr>
          <a:xfrm>
            <a:off x="3308764" y="327173"/>
            <a:ext cx="1266389" cy="1266389"/>
            <a:chOff x="4827805" y="2160805"/>
            <a:chExt cx="1266389" cy="1266389"/>
          </a:xfrm>
        </p:grpSpPr>
        <p:grpSp>
          <p:nvGrpSpPr>
            <p:cNvPr id="7" name="Shape31">
              <a:extLst>
                <a:ext uri="{FF2B5EF4-FFF2-40B4-BE49-F238E27FC236}">
                  <a16:creationId xmlns:a16="http://schemas.microsoft.com/office/drawing/2014/main" id="{DDD65CE7-3A4C-864C-A348-6C3A3D99B74F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4827805" y="2160805"/>
              <a:ext cx="1266389" cy="1266389"/>
              <a:chOff x="6196738" y="2739597"/>
              <a:chExt cx="1583340" cy="1583340"/>
            </a:xfrm>
          </p:grpSpPr>
          <p:sp>
            <p:nvSpPr>
              <p:cNvPr id="40" name="Shape32">
                <a:extLst>
                  <a:ext uri="{FF2B5EF4-FFF2-40B4-BE49-F238E27FC236}">
                    <a16:creationId xmlns:a16="http://schemas.microsoft.com/office/drawing/2014/main" id="{740C14FD-ADD0-F549-889D-DB42CC88C3D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6196738" y="2739597"/>
                <a:ext cx="1583340" cy="1583340"/>
              </a:xfrm>
              <a:prstGeom prst="roundRect">
                <a:avLst>
                  <a:gd name="adj" fmla="val 21212"/>
                </a:avLst>
              </a:prstGeom>
              <a:solidFill>
                <a:srgbClr val="E5B1A5"/>
              </a:solidFill>
              <a:ln w="76200">
                <a:solidFill>
                  <a:srgbClr val="E5B1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8" name="Shape46"/>
              <p:cNvPicPr/>
              <p:nvPr>
                <p:custDataLst>
                  <p:tags r:id="rId20"/>
                </p:custDataLst>
              </p:nvPr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82750" y="3125609"/>
                <a:ext cx="811316" cy="811316"/>
              </a:xfrm>
              <a:prstGeom prst="rect">
                <a:avLst/>
              </a:prstGeom>
            </p:spPr>
          </p:pic>
        </p:grpSp>
      </p:grpSp>
      <p:sp>
        <p:nvSpPr>
          <p:cNvPr id="23" name="Shape37">
            <a:extLst>
              <a:ext uri="{FF2B5EF4-FFF2-40B4-BE49-F238E27FC236}">
                <a16:creationId xmlns:a16="http://schemas.microsoft.com/office/drawing/2014/main" id="{14AA28B3-E559-0B4C-807B-72007AC0FCB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58473" y="1891644"/>
            <a:ext cx="340374" cy="340374"/>
          </a:xfrm>
          <a:prstGeom prst="roundRect">
            <a:avLst/>
          </a:prstGeom>
          <a:solidFill>
            <a:srgbClr val="E5B1A5"/>
          </a:solidFill>
          <a:ln w="28575">
            <a:solidFill>
              <a:srgbClr val="E5B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4" name="Shape36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629198" y="1654937"/>
            <a:ext cx="2401636" cy="81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defTabSz="1219047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kern="0">
                <a:solidFill>
                  <a:srgbClr val="000000"/>
                </a:solidFill>
                <a:latin typeface="Open Sans"/>
                <a:sym typeface="Open Sans"/>
              </a:rPr>
              <a:t>IT’S COMMON</a:t>
            </a:r>
            <a:endParaRPr lang="ru-RU" sz="600" kern="0">
              <a:solidFill>
                <a:prstClr val="white"/>
              </a:solidFill>
              <a:latin typeface="Open Sans"/>
              <a:sym typeface="Open Sans"/>
            </a:endParaRPr>
          </a:p>
        </p:txBody>
      </p:sp>
      <p:sp>
        <p:nvSpPr>
          <p:cNvPr id="25" name="Shape37">
            <a:extLst>
              <a:ext uri="{FF2B5EF4-FFF2-40B4-BE49-F238E27FC236}">
                <a16:creationId xmlns:a16="http://schemas.microsoft.com/office/drawing/2014/main" id="{14AA28B3-E559-0B4C-807B-72007AC0FCB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47555" y="3234198"/>
            <a:ext cx="340374" cy="340374"/>
          </a:xfrm>
          <a:prstGeom prst="roundRect">
            <a:avLst/>
          </a:prstGeom>
          <a:solidFill>
            <a:srgbClr val="E5B1A5"/>
          </a:solidFill>
          <a:ln w="28575">
            <a:solidFill>
              <a:srgbClr val="E5B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6" name="Shape36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818280" y="2997491"/>
            <a:ext cx="2401636" cy="81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defTabSz="1219047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kern="0" dirty="0">
                <a:solidFill>
                  <a:srgbClr val="000000"/>
                </a:solidFill>
                <a:latin typeface="Open Sans"/>
                <a:sym typeface="Open Sans"/>
              </a:rPr>
              <a:t>IT’S GLOBAL</a:t>
            </a:r>
            <a:endParaRPr lang="ru-RU" sz="600" kern="0" dirty="0">
              <a:solidFill>
                <a:prstClr val="white"/>
              </a:solidFill>
              <a:latin typeface="Open Sans"/>
              <a:sym typeface="Open Sans"/>
            </a:endParaRPr>
          </a:p>
        </p:txBody>
      </p:sp>
      <p:sp>
        <p:nvSpPr>
          <p:cNvPr id="27" name="Shape37">
            <a:extLst>
              <a:ext uri="{FF2B5EF4-FFF2-40B4-BE49-F238E27FC236}">
                <a16:creationId xmlns:a16="http://schemas.microsoft.com/office/drawing/2014/main" id="{14AA28B3-E559-0B4C-807B-72007AC0FCB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61275" y="4576752"/>
            <a:ext cx="340374" cy="340374"/>
          </a:xfrm>
          <a:prstGeom prst="roundRect">
            <a:avLst/>
          </a:prstGeom>
          <a:solidFill>
            <a:srgbClr val="E5B1A5"/>
          </a:solidFill>
          <a:ln w="28575">
            <a:solidFill>
              <a:srgbClr val="E5B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8" name="Shape36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632000" y="4340045"/>
            <a:ext cx="2401636" cy="81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defTabSz="1219047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kern="0">
                <a:solidFill>
                  <a:srgbClr val="000000"/>
                </a:solidFill>
                <a:latin typeface="Open Sans"/>
                <a:sym typeface="Open Sans"/>
              </a:rPr>
              <a:t>IT’S EXPENSIVE</a:t>
            </a:r>
            <a:endParaRPr lang="ru-RU" sz="600" kern="0">
              <a:solidFill>
                <a:prstClr val="white"/>
              </a:solidFill>
              <a:latin typeface="Open Sans"/>
              <a:sym typeface="Open Sans"/>
            </a:endParaRPr>
          </a:p>
        </p:txBody>
      </p:sp>
      <p:sp>
        <p:nvSpPr>
          <p:cNvPr id="29" name="Shape37">
            <a:extLst>
              <a:ext uri="{FF2B5EF4-FFF2-40B4-BE49-F238E27FC236}">
                <a16:creationId xmlns:a16="http://schemas.microsoft.com/office/drawing/2014/main" id="{14AA28B3-E559-0B4C-807B-72007AC0FCB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549796" y="1901874"/>
            <a:ext cx="340374" cy="340374"/>
          </a:xfrm>
          <a:prstGeom prst="roundRect">
            <a:avLst/>
          </a:prstGeom>
          <a:solidFill>
            <a:srgbClr val="E5B1A5"/>
          </a:solidFill>
          <a:ln w="28575">
            <a:solidFill>
              <a:srgbClr val="E5B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0" name="Shape40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020522" y="1665167"/>
            <a:ext cx="1825101" cy="81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defTabSz="1219047" hangingPunct="0">
              <a:spcBef>
                <a:spcPct val="0"/>
              </a:spcBef>
              <a:spcAft>
                <a:spcPct val="0"/>
              </a:spcAft>
            </a:pPr>
            <a:r>
              <a:rPr lang="en-US" sz="1300" kern="0" dirty="0">
                <a:solidFill>
                  <a:srgbClr val="000000"/>
                </a:solidFill>
                <a:latin typeface="Open Sans"/>
                <a:sym typeface="Open Sans"/>
              </a:rPr>
              <a:t>39% of phishing attacks
contained ransomware.</a:t>
            </a:r>
            <a:endParaRPr lang="ru-RU" sz="600" kern="0" dirty="0">
              <a:solidFill>
                <a:prstClr val="white"/>
              </a:solidFill>
              <a:latin typeface="Open Sans"/>
              <a:sym typeface="Open Sans"/>
            </a:endParaRPr>
          </a:p>
        </p:txBody>
      </p:sp>
      <p:sp>
        <p:nvSpPr>
          <p:cNvPr id="31" name="Shape37">
            <a:extLst>
              <a:ext uri="{FF2B5EF4-FFF2-40B4-BE49-F238E27FC236}">
                <a16:creationId xmlns:a16="http://schemas.microsoft.com/office/drawing/2014/main" id="{14AA28B3-E559-0B4C-807B-72007AC0FCB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688890" y="3228398"/>
            <a:ext cx="340374" cy="340374"/>
          </a:xfrm>
          <a:prstGeom prst="roundRect">
            <a:avLst/>
          </a:prstGeom>
          <a:solidFill>
            <a:srgbClr val="E5B1A5"/>
          </a:solidFill>
          <a:ln w="28575">
            <a:solidFill>
              <a:srgbClr val="E5B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2" name="Shape40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159616" y="2991691"/>
            <a:ext cx="1825101" cy="81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defTabSz="1219047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kern="0" dirty="0">
                <a:solidFill>
                  <a:srgbClr val="000000"/>
                </a:solidFill>
                <a:latin typeface="Open Sans"/>
                <a:sym typeface="Open Sans"/>
              </a:rPr>
              <a:t>It is estimated that
damages will cost
more than $ 8 billion
globally in 2022.</a:t>
            </a:r>
            <a:endParaRPr lang="ru-RU" sz="600" kern="0" dirty="0">
              <a:solidFill>
                <a:prstClr val="white"/>
              </a:solidFill>
              <a:latin typeface="Open Sans"/>
              <a:sym typeface="Open Sans"/>
            </a:endParaRPr>
          </a:p>
        </p:txBody>
      </p:sp>
      <p:sp>
        <p:nvSpPr>
          <p:cNvPr id="33" name="Shape37">
            <a:extLst>
              <a:ext uri="{FF2B5EF4-FFF2-40B4-BE49-F238E27FC236}">
                <a16:creationId xmlns:a16="http://schemas.microsoft.com/office/drawing/2014/main" id="{14AA28B3-E559-0B4C-807B-72007AC0FCB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549796" y="4600888"/>
            <a:ext cx="340374" cy="340374"/>
          </a:xfrm>
          <a:prstGeom prst="roundRect">
            <a:avLst/>
          </a:prstGeom>
          <a:solidFill>
            <a:srgbClr val="E5B1A5"/>
          </a:solidFill>
          <a:ln w="28575">
            <a:solidFill>
              <a:srgbClr val="E5B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4" name="Shape40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020522" y="4364181"/>
            <a:ext cx="1825101" cy="813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defTabSz="1219047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kern="0" dirty="0">
                <a:solidFill>
                  <a:srgbClr val="000000"/>
                </a:solidFill>
                <a:latin typeface="Open Sans"/>
                <a:sym typeface="Open Sans"/>
              </a:rPr>
              <a:t>200k+ victims, 150+
countries.</a:t>
            </a:r>
            <a:endParaRPr lang="ru-RU" sz="600" kern="0" dirty="0">
              <a:solidFill>
                <a:prstClr val="white"/>
              </a:solidFill>
              <a:latin typeface="Open Sans"/>
              <a:sym typeface="Open Sans"/>
            </a:endParaRPr>
          </a:p>
        </p:txBody>
      </p:sp>
      <p:pic>
        <p:nvPicPr>
          <p:cNvPr id="21" name="Shape47"/>
          <p:cNvPicPr/>
          <p:nvPr>
            <p:custDataLst>
              <p:tags r:id="rId15"/>
            </p:custDataLst>
          </p:nvPr>
        </p:nvPicPr>
        <p:blipFill>
          <a:blip r:embed="rId28"/>
          <a:stretch>
            <a:fillRect/>
          </a:stretch>
        </p:blipFill>
        <p:spPr>
          <a:xfrm rot="8100000">
            <a:off x="-703177" y="-1135106"/>
            <a:ext cx="4013200" cy="4015845"/>
          </a:xfrm>
          <a:prstGeom prst="rect">
            <a:avLst/>
          </a:prstGeom>
        </p:spPr>
      </p:pic>
      <p:sp>
        <p:nvSpPr>
          <p:cNvPr id="4" name="Shape29">
            <a:extLst>
              <a:ext uri="{FF2B5EF4-FFF2-40B4-BE49-F238E27FC236}">
                <a16:creationId xmlns:a16="http://schemas.microsoft.com/office/drawing/2014/main" id="{55D2AA30-C4C3-1A49-9EBA-EABADD2DAA8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85254" y="2694942"/>
            <a:ext cx="4318438" cy="1491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09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100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 Should You
Be Concerned?</a:t>
            </a:r>
          </a:p>
        </p:txBody>
      </p:sp>
      <p:sp>
        <p:nvSpPr>
          <p:cNvPr id="41" name="Shape42">
            <a:extLst>
              <a:ext uri="{FF2B5EF4-FFF2-40B4-BE49-F238E27FC236}">
                <a16:creationId xmlns:a16="http://schemas.microsoft.com/office/drawing/2014/main" id="{C96DA8FA-C9CC-1947-969F-3F4763539C7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992338" y="5808221"/>
            <a:ext cx="3141882" cy="8611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hape14"/>
          <p:cNvGrpSpPr/>
          <p:nvPr>
            <p:custDataLst>
              <p:tags r:id="rId1"/>
            </p:custDataLst>
          </p:nvPr>
        </p:nvGrpSpPr>
        <p:grpSpPr>
          <a:xfrm>
            <a:off x="9318239" y="-1470403"/>
            <a:ext cx="4484638" cy="3218579"/>
            <a:chOff x="8683239" y="-2105403"/>
            <a:chExt cx="4484638" cy="3218579"/>
          </a:xfrm>
        </p:grpSpPr>
        <p:sp>
          <p:nvSpPr>
            <p:cNvPr id="15" name="Shape11">
              <a:extLst>
                <a:ext uri="{FF2B5EF4-FFF2-40B4-BE49-F238E27FC236}">
                  <a16:creationId xmlns:a16="http://schemas.microsoft.com/office/drawing/2014/main" id="{C20CBEC5-E1A7-4BE3-A3EC-3947C915FD8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2702433">
              <a:off x="9949298" y="-2105403"/>
              <a:ext cx="3218579" cy="3218579"/>
            </a:xfrm>
            <a:prstGeom prst="roundRect">
              <a:avLst/>
            </a:prstGeom>
            <a:solidFill>
              <a:srgbClr val="E5B1A5"/>
            </a:solidFill>
            <a:ln w="76200">
              <a:noFill/>
              <a:miter lim="400000"/>
            </a:ln>
          </p:spPr>
          <p:txBody>
            <a:bodyPr lIns="0" tIns="0" rIns="0" bIns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600"/>
            </a:p>
          </p:txBody>
        </p:sp>
        <p:sp>
          <p:nvSpPr>
            <p:cNvPr id="16" name="Shape13">
              <a:extLst>
                <a:ext uri="{FF2B5EF4-FFF2-40B4-BE49-F238E27FC236}">
                  <a16:creationId xmlns:a16="http://schemas.microsoft.com/office/drawing/2014/main" id="{62CD811E-7711-4AF3-8603-D81591326AC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2702433">
              <a:off x="8683239" y="-1324507"/>
              <a:ext cx="1653235" cy="1653235"/>
            </a:xfrm>
            <a:prstGeom prst="roundRect">
              <a:avLst/>
            </a:prstGeom>
            <a:ln w="50800" cap="rnd">
              <a:solidFill>
                <a:srgbClr val="000000"/>
              </a:solidFill>
              <a:custDash>
                <a:ds d="100000" sp="200000"/>
              </a:custDash>
            </a:ln>
          </p:spPr>
          <p:txBody>
            <a:bodyPr lIns="0" tIns="0" rIns="0" bIns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09" hangingPunct="1"/>
              <a:endParaRPr sz="1600" kern="1200">
                <a:solidFill>
                  <a:srgbClr val="FFFFFF"/>
                </a:solidFill>
                <a:latin typeface="Open Sans"/>
                <a:ea typeface="Open Sans"/>
                <a:cs typeface="Open Sans"/>
              </a:endParaRPr>
            </a:p>
          </p:txBody>
        </p:sp>
      </p:grpSp>
      <p:grpSp>
        <p:nvGrpSpPr>
          <p:cNvPr id="4" name="Shape0">
            <a:extLst>
              <a:ext uri="{FF2B5EF4-FFF2-40B4-BE49-F238E27FC236}">
                <a16:creationId xmlns:a16="http://schemas.microsoft.com/office/drawing/2014/main" id="{E0D03597-02A9-6395-7D50-7EC281A6A5C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75762" y="2438401"/>
            <a:ext cx="6959034" cy="3651935"/>
            <a:chOff x="2617277" y="1603032"/>
            <a:chExt cx="6959034" cy="3651935"/>
          </a:xfrm>
        </p:grpSpPr>
        <p:sp>
          <p:nvSpPr>
            <p:cNvPr id="17" name="Shape15">
              <a:extLst>
                <a:ext uri="{FF2B5EF4-FFF2-40B4-BE49-F238E27FC236}">
                  <a16:creationId xmlns:a16="http://schemas.microsoft.com/office/drawing/2014/main" id="{385D434F-77B7-E277-596E-01BE6B37F58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617277" y="1603033"/>
              <a:ext cx="6959034" cy="36519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" sz="1800" b="0" i="0" u="none" strike="noStrike">
                <a:solidFill>
                  <a:srgbClr val="000000"/>
                </a:solidFill>
                <a:effectLst/>
                <a:latin typeface="Open Sans"/>
              </a:endParaRPr>
            </a:p>
          </p:txBody>
        </p:sp>
        <p:pic>
          <p:nvPicPr>
            <p:cNvPr id="7" name="Shape18"/>
            <p:cNvPicPr/>
            <p:nvPr>
              <p:custDataLst>
                <p:tags r:id="rId9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4639029" y="1603032"/>
              <a:ext cx="4430309" cy="3651935"/>
            </a:xfrm>
            <a:prstGeom prst="rect">
              <a:avLst/>
            </a:prstGeom>
          </p:spPr>
        </p:pic>
      </p:grpSp>
      <p:sp>
        <p:nvSpPr>
          <p:cNvPr id="12" name="Shape3">
            <a:extLst>
              <a:ext uri="{FF2B5EF4-FFF2-40B4-BE49-F238E27FC236}">
                <a16:creationId xmlns:a16="http://schemas.microsoft.com/office/drawing/2014/main" id="{AD4EE5E3-4EF8-8541-BFCF-738E379BBA0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735213" y="2438401"/>
            <a:ext cx="2345036" cy="8620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Phishing Emails</a:t>
            </a:r>
            <a:endParaRPr lang="ru-RU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" name="Shape7">
            <a:extLst>
              <a:ext uri="{FF2B5EF4-FFF2-40B4-BE49-F238E27FC236}">
                <a16:creationId xmlns:a16="http://schemas.microsoft.com/office/drawing/2014/main" id="{FA6BF9D3-A0A6-4B5C-A055-9C6F168EABC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821847" y="2437913"/>
            <a:ext cx="774000" cy="774000"/>
            <a:chOff x="4207478" y="1598301"/>
            <a:chExt cx="774000" cy="774000"/>
          </a:xfrm>
        </p:grpSpPr>
        <p:sp>
          <p:nvSpPr>
            <p:cNvPr id="18" name="Shape8">
              <a:extLst>
                <a:ext uri="{FF2B5EF4-FFF2-40B4-BE49-F238E27FC236}">
                  <a16:creationId xmlns:a16="http://schemas.microsoft.com/office/drawing/2014/main" id="{7CCDC705-E561-514D-8D81-C0FB57156042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4207478" y="1598301"/>
              <a:ext cx="774000" cy="774000"/>
            </a:xfrm>
            <a:prstGeom prst="roundRect">
              <a:avLst/>
            </a:pr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sym typeface="Open Sans"/>
              </a:endParaRPr>
            </a:p>
          </p:txBody>
        </p:sp>
        <p:pic>
          <p:nvPicPr>
            <p:cNvPr id="19" name="Shape9"/>
            <p:cNvPicPr/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47819" y="1784813"/>
              <a:ext cx="493318" cy="400975"/>
            </a:xfrm>
            <a:prstGeom prst="rect">
              <a:avLst/>
            </a:prstGeom>
          </p:spPr>
        </p:pic>
      </p:grpSp>
      <p:sp>
        <p:nvSpPr>
          <p:cNvPr id="8" name="Shape19">
            <a:extLst>
              <a:ext uri="{FF2B5EF4-FFF2-40B4-BE49-F238E27FC236}">
                <a16:creationId xmlns:a16="http://schemas.microsoft.com/office/drawing/2014/main" id="{7B3DE61A-0F9B-0C44-9CEA-14C6DA878A3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9233" y="443883"/>
            <a:ext cx="8640000" cy="835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Recognizing Malware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44"/>
          <p:cNvGrpSpPr/>
          <p:nvPr>
            <p:custDataLst>
              <p:tags r:id="rId1"/>
            </p:custDataLst>
          </p:nvPr>
        </p:nvGrpSpPr>
        <p:grpSpPr>
          <a:xfrm>
            <a:off x="0" y="318157"/>
            <a:ext cx="12193588" cy="7181457"/>
            <a:chOff x="-635000" y="-635000"/>
            <a:chExt cx="12193588" cy="7181457"/>
          </a:xfrm>
        </p:grpSpPr>
        <p:sp>
          <p:nvSpPr>
            <p:cNvPr id="29" name="Shape37">
              <a:extLst>
                <a:ext uri="{FF2B5EF4-FFF2-40B4-BE49-F238E27FC236}">
                  <a16:creationId xmlns:a16="http://schemas.microsoft.com/office/drawing/2014/main" id="{95936926-5CCB-A746-7FBB-11B55382B350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8882774" y="-635000"/>
              <a:ext cx="2675814" cy="2687747"/>
            </a:xfrm>
            <a:custGeom>
              <a:avLst/>
              <a:gdLst>
                <a:gd name="connsiteX0" fmla="*/ 0 w 2675814"/>
                <a:gd name="connsiteY0" fmla="*/ 0 h 2687747"/>
                <a:gd name="connsiteX1" fmla="*/ 2675814 w 2675814"/>
                <a:gd name="connsiteY1" fmla="*/ 0 h 2687747"/>
                <a:gd name="connsiteX2" fmla="*/ 2675814 w 2675814"/>
                <a:gd name="connsiteY2" fmla="*/ 2687747 h 2687747"/>
                <a:gd name="connsiteX3" fmla="*/ 604454 w 2675814"/>
                <a:gd name="connsiteY3" fmla="*/ 2687747 h 2687747"/>
                <a:gd name="connsiteX4" fmla="*/ 0 w 2675814"/>
                <a:gd name="connsiteY4" fmla="*/ 2083293 h 26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814" h="2687747">
                  <a:moveTo>
                    <a:pt x="0" y="0"/>
                  </a:moveTo>
                  <a:lnTo>
                    <a:pt x="2675814" y="0"/>
                  </a:lnTo>
                  <a:lnTo>
                    <a:pt x="2675814" y="2687747"/>
                  </a:lnTo>
                  <a:lnTo>
                    <a:pt x="604454" y="2687747"/>
                  </a:lnTo>
                  <a:cubicBezTo>
                    <a:pt x="270623" y="2687747"/>
                    <a:pt x="0" y="2417124"/>
                    <a:pt x="0" y="2083293"/>
                  </a:cubicBezTo>
                  <a:close/>
                </a:path>
              </a:pathLst>
            </a:cu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Shape39">
              <a:extLst>
                <a:ext uri="{FF2B5EF4-FFF2-40B4-BE49-F238E27FC236}">
                  <a16:creationId xmlns:a16="http://schemas.microsoft.com/office/drawing/2014/main" id="{1C503EFA-EF14-2641-DD70-3954FBC715F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-635000" y="-634999"/>
              <a:ext cx="6451042" cy="6857999"/>
            </a:xfrm>
            <a:custGeom>
              <a:avLst/>
              <a:gdLst>
                <a:gd name="connsiteX0" fmla="*/ 0 w 6451042"/>
                <a:gd name="connsiteY0" fmla="*/ 0 h 6857999"/>
                <a:gd name="connsiteX1" fmla="*/ 5308039 w 6451042"/>
                <a:gd name="connsiteY1" fmla="*/ 0 h 6857999"/>
                <a:gd name="connsiteX2" fmla="*/ 5424887 w 6451042"/>
                <a:gd name="connsiteY2" fmla="*/ 5900 h 6857999"/>
                <a:gd name="connsiteX3" fmla="*/ 6451042 w 6451042"/>
                <a:gd name="connsiteY3" fmla="*/ 1143022 h 6857999"/>
                <a:gd name="connsiteX4" fmla="*/ 6451042 w 6451042"/>
                <a:gd name="connsiteY4" fmla="*/ 5714976 h 6857999"/>
                <a:gd name="connsiteX5" fmla="*/ 5308019 w 6451042"/>
                <a:gd name="connsiteY5" fmla="*/ 6857999 h 6857999"/>
                <a:gd name="connsiteX6" fmla="*/ 0 w 6451042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1042" h="6857999">
                  <a:moveTo>
                    <a:pt x="0" y="0"/>
                  </a:moveTo>
                  <a:lnTo>
                    <a:pt x="5308039" y="0"/>
                  </a:lnTo>
                  <a:lnTo>
                    <a:pt x="5424887" y="5900"/>
                  </a:lnTo>
                  <a:cubicBezTo>
                    <a:pt x="6001263" y="64434"/>
                    <a:pt x="6451042" y="551202"/>
                    <a:pt x="6451042" y="1143022"/>
                  </a:cubicBezTo>
                  <a:lnTo>
                    <a:pt x="6451042" y="5714976"/>
                  </a:lnTo>
                  <a:cubicBezTo>
                    <a:pt x="6451042" y="6346250"/>
                    <a:pt x="5939293" y="6857999"/>
                    <a:pt x="5308019" y="6857999"/>
                  </a:cubicBezTo>
                  <a:lnTo>
                    <a:pt x="0" y="68579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Shape41">
              <a:extLst>
                <a:ext uri="{FF2B5EF4-FFF2-40B4-BE49-F238E27FC236}">
                  <a16:creationId xmlns:a16="http://schemas.microsoft.com/office/drawing/2014/main" id="{31B50058-537A-C441-88B8-79FA6C276A2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259971" y="2992508"/>
              <a:ext cx="1" cy="3553949"/>
            </a:xfrm>
            <a:prstGeom prst="line">
              <a:avLst/>
            </a:prstGeom>
            <a:ln w="25400" cap="rnd">
              <a:solidFill>
                <a:srgbClr val="E5B1A5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  <p:sp>
          <p:nvSpPr>
            <p:cNvPr id="32" name="Shape43">
              <a:extLst>
                <a:ext uri="{FF2B5EF4-FFF2-40B4-BE49-F238E27FC236}">
                  <a16:creationId xmlns:a16="http://schemas.microsoft.com/office/drawing/2014/main" id="{F1A12758-F509-C946-B1B2-738498E696D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974000" y="2976614"/>
              <a:ext cx="1" cy="3553949"/>
            </a:xfrm>
            <a:prstGeom prst="line">
              <a:avLst/>
            </a:prstGeom>
            <a:ln w="25400" cap="rnd">
              <a:solidFill>
                <a:srgbClr val="E5B1A5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</p:grpSp>
      <p:pic>
        <p:nvPicPr>
          <p:cNvPr id="6" name="Shape45"/>
          <p:cNvPicPr/>
          <p:nvPr>
            <p:custDataLst>
              <p:tags r:id="rId2"/>
            </p:custDataLst>
          </p:nvPr>
        </p:nvPicPr>
        <p:blipFill>
          <a:blip r:embed="rId26"/>
          <a:stretch>
            <a:fillRect/>
          </a:stretch>
        </p:blipFill>
        <p:spPr>
          <a:xfrm rot="900000">
            <a:off x="9653560" y="41738"/>
            <a:ext cx="2260600" cy="2880000"/>
          </a:xfrm>
          <a:prstGeom prst="rect">
            <a:avLst/>
          </a:prstGeom>
        </p:spPr>
      </p:pic>
      <p:grpSp>
        <p:nvGrpSpPr>
          <p:cNvPr id="20" name="Shape7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72089" y="3400955"/>
            <a:ext cx="654766" cy="654766"/>
            <a:chOff x="4031659" y="2344984"/>
            <a:chExt cx="654766" cy="654766"/>
          </a:xfrm>
        </p:grpSpPr>
        <p:sp>
          <p:nvSpPr>
            <p:cNvPr id="33" name="Shape8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4" name="Shape9"/>
            <p:cNvPicPr/>
            <p:nvPr>
              <p:custDataLst>
                <p:tags r:id="rId20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44978" y="2458303"/>
              <a:ext cx="428128" cy="428128"/>
            </a:xfrm>
            <a:prstGeom prst="rect">
              <a:avLst/>
            </a:prstGeom>
          </p:spPr>
        </p:pic>
      </p:grpSp>
      <p:sp>
        <p:nvSpPr>
          <p:cNvPr id="21" name="Shape11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330942" y="3385316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Money</a:t>
            </a:r>
            <a:endParaRPr kumimoji="0" lang="ru-RU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22" name="Shape15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72089" y="4501425"/>
            <a:ext cx="654766" cy="654766"/>
            <a:chOff x="4031659" y="2344984"/>
            <a:chExt cx="654766" cy="654766"/>
          </a:xfrm>
        </p:grpSpPr>
        <p:sp>
          <p:nvSpPr>
            <p:cNvPr id="35" name="Shape16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6" name="Shape17"/>
            <p:cNvPicPr/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144978" y="2538657"/>
              <a:ext cx="428128" cy="267419"/>
            </a:xfrm>
            <a:prstGeom prst="rect">
              <a:avLst/>
            </a:prstGeom>
          </p:spPr>
        </p:pic>
      </p:grpSp>
      <p:sp>
        <p:nvSpPr>
          <p:cNvPr id="23" name="Shape19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330942" y="4485786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Time</a:t>
            </a:r>
            <a:endParaRPr kumimoji="0" lang="ru-RU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24" name="Shape23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572089" y="5601894"/>
            <a:ext cx="654766" cy="654766"/>
            <a:chOff x="4031659" y="2344984"/>
            <a:chExt cx="654766" cy="654766"/>
          </a:xfrm>
        </p:grpSpPr>
        <p:sp>
          <p:nvSpPr>
            <p:cNvPr id="37" name="Shape24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8" name="Shape25"/>
            <p:cNvPicPr/>
            <p:nvPr>
              <p:custDataLst>
                <p:tags r:id="rId16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144978" y="2458303"/>
              <a:ext cx="428128" cy="428128"/>
            </a:xfrm>
            <a:prstGeom prst="rect">
              <a:avLst/>
            </a:prstGeom>
          </p:spPr>
        </p:pic>
      </p:grpSp>
      <p:sp>
        <p:nvSpPr>
          <p:cNvPr id="25" name="Shape27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330942" y="5586255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Corruption or loss of data</a:t>
            </a:r>
            <a:endParaRPr kumimoji="0" lang="ru-RU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26" name="Shape31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293234" y="3367439"/>
            <a:ext cx="654766" cy="654766"/>
            <a:chOff x="4031659" y="2344984"/>
            <a:chExt cx="654766" cy="654766"/>
          </a:xfrm>
        </p:grpSpPr>
        <p:sp>
          <p:nvSpPr>
            <p:cNvPr id="39" name="Shape32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0" name="Shape33"/>
            <p:cNvPicPr/>
            <p:nvPr>
              <p:custDataLst>
                <p:tags r:id="rId14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144978" y="2458303"/>
              <a:ext cx="428128" cy="428128"/>
            </a:xfrm>
            <a:prstGeom prst="rect">
              <a:avLst/>
            </a:prstGeom>
          </p:spPr>
        </p:pic>
      </p:grpSp>
      <p:sp>
        <p:nvSpPr>
          <p:cNvPr id="27" name="Shape35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8052085" y="3351800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Typically, &lt;$1,000 US</a:t>
            </a:r>
            <a:endParaRPr kumimoji="0" lang="ru-RU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sp>
        <p:nvSpPr>
          <p:cNvPr id="7" name="Shape46">
            <a:extLst>
              <a:ext uri="{FF2B5EF4-FFF2-40B4-BE49-F238E27FC236}">
                <a16:creationId xmlns:a16="http://schemas.microsoft.com/office/drawing/2014/main" id="{D43D9679-D888-3C4B-87F3-E91F6A7559B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72090" y="456442"/>
            <a:ext cx="4995954" cy="1313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9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Cost
of Ransomware</a:t>
            </a:r>
          </a:p>
        </p:txBody>
      </p:sp>
      <p:sp>
        <p:nvSpPr>
          <p:cNvPr id="2" name="Shape65">
            <a:extLst>
              <a:ext uri="{FF2B5EF4-FFF2-40B4-BE49-F238E27FC236}">
                <a16:creationId xmlns:a16="http://schemas.microsoft.com/office/drawing/2014/main" id="{02D63F7B-108E-F1BA-F9E3-DA75B278414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2089" y="2169916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 the
individual: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1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Shape62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3588" cy="7181457"/>
            <a:chOff x="-635000" y="-635000"/>
            <a:chExt cx="12193588" cy="7181457"/>
          </a:xfrm>
        </p:grpSpPr>
        <p:sp>
          <p:nvSpPr>
            <p:cNvPr id="41" name="Shape55">
              <a:extLst>
                <a:ext uri="{FF2B5EF4-FFF2-40B4-BE49-F238E27FC236}">
                  <a16:creationId xmlns:a16="http://schemas.microsoft.com/office/drawing/2014/main" id="{95936926-5CCB-A746-7FBB-11B55382B350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8882774" y="-635000"/>
              <a:ext cx="2675814" cy="2687747"/>
            </a:xfrm>
            <a:custGeom>
              <a:avLst/>
              <a:gdLst>
                <a:gd name="connsiteX0" fmla="*/ 0 w 2675814"/>
                <a:gd name="connsiteY0" fmla="*/ 0 h 2687747"/>
                <a:gd name="connsiteX1" fmla="*/ 2675814 w 2675814"/>
                <a:gd name="connsiteY1" fmla="*/ 0 h 2687747"/>
                <a:gd name="connsiteX2" fmla="*/ 2675814 w 2675814"/>
                <a:gd name="connsiteY2" fmla="*/ 2687747 h 2687747"/>
                <a:gd name="connsiteX3" fmla="*/ 604454 w 2675814"/>
                <a:gd name="connsiteY3" fmla="*/ 2687747 h 2687747"/>
                <a:gd name="connsiteX4" fmla="*/ 0 w 2675814"/>
                <a:gd name="connsiteY4" fmla="*/ 2083293 h 26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814" h="2687747">
                  <a:moveTo>
                    <a:pt x="0" y="0"/>
                  </a:moveTo>
                  <a:lnTo>
                    <a:pt x="2675814" y="0"/>
                  </a:lnTo>
                  <a:lnTo>
                    <a:pt x="2675814" y="2687747"/>
                  </a:lnTo>
                  <a:lnTo>
                    <a:pt x="604454" y="2687747"/>
                  </a:lnTo>
                  <a:cubicBezTo>
                    <a:pt x="270623" y="2687747"/>
                    <a:pt x="0" y="2417124"/>
                    <a:pt x="0" y="20832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Shape57">
              <a:extLst>
                <a:ext uri="{FF2B5EF4-FFF2-40B4-BE49-F238E27FC236}">
                  <a16:creationId xmlns:a16="http://schemas.microsoft.com/office/drawing/2014/main" id="{1C503EFA-EF14-2641-DD70-3954FBC715F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-635000" y="-634999"/>
              <a:ext cx="6451042" cy="6857999"/>
            </a:xfrm>
            <a:custGeom>
              <a:avLst/>
              <a:gdLst>
                <a:gd name="connsiteX0" fmla="*/ 0 w 6451042"/>
                <a:gd name="connsiteY0" fmla="*/ 0 h 6857999"/>
                <a:gd name="connsiteX1" fmla="*/ 5308039 w 6451042"/>
                <a:gd name="connsiteY1" fmla="*/ 0 h 6857999"/>
                <a:gd name="connsiteX2" fmla="*/ 5424887 w 6451042"/>
                <a:gd name="connsiteY2" fmla="*/ 5900 h 6857999"/>
                <a:gd name="connsiteX3" fmla="*/ 6451042 w 6451042"/>
                <a:gd name="connsiteY3" fmla="*/ 1143022 h 6857999"/>
                <a:gd name="connsiteX4" fmla="*/ 6451042 w 6451042"/>
                <a:gd name="connsiteY4" fmla="*/ 5714976 h 6857999"/>
                <a:gd name="connsiteX5" fmla="*/ 5308019 w 6451042"/>
                <a:gd name="connsiteY5" fmla="*/ 6857999 h 6857999"/>
                <a:gd name="connsiteX6" fmla="*/ 0 w 6451042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1042" h="6857999">
                  <a:moveTo>
                    <a:pt x="0" y="0"/>
                  </a:moveTo>
                  <a:lnTo>
                    <a:pt x="5308039" y="0"/>
                  </a:lnTo>
                  <a:lnTo>
                    <a:pt x="5424887" y="5900"/>
                  </a:lnTo>
                  <a:cubicBezTo>
                    <a:pt x="6001263" y="64434"/>
                    <a:pt x="6451042" y="551202"/>
                    <a:pt x="6451042" y="1143022"/>
                  </a:cubicBezTo>
                  <a:lnTo>
                    <a:pt x="6451042" y="5714976"/>
                  </a:lnTo>
                  <a:cubicBezTo>
                    <a:pt x="6451042" y="6346250"/>
                    <a:pt x="5939293" y="6857999"/>
                    <a:pt x="5308019" y="6857999"/>
                  </a:cubicBezTo>
                  <a:lnTo>
                    <a:pt x="0" y="685799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Shape59">
              <a:extLst>
                <a:ext uri="{FF2B5EF4-FFF2-40B4-BE49-F238E27FC236}">
                  <a16:creationId xmlns:a16="http://schemas.microsoft.com/office/drawing/2014/main" id="{31B50058-537A-C441-88B8-79FA6C276A2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59971" y="2992508"/>
              <a:ext cx="1" cy="3553949"/>
            </a:xfrm>
            <a:prstGeom prst="line">
              <a:avLst/>
            </a:prstGeom>
            <a:ln w="25400" cap="rnd">
              <a:solidFill>
                <a:srgbClr val="FFFFFF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  <p:sp>
          <p:nvSpPr>
            <p:cNvPr id="44" name="Shape61">
              <a:extLst>
                <a:ext uri="{FF2B5EF4-FFF2-40B4-BE49-F238E27FC236}">
                  <a16:creationId xmlns:a16="http://schemas.microsoft.com/office/drawing/2014/main" id="{F1A12758-F509-C946-B1B2-738498E696D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74000" y="2976614"/>
              <a:ext cx="1" cy="3553949"/>
            </a:xfrm>
            <a:prstGeom prst="line">
              <a:avLst/>
            </a:prstGeom>
            <a:ln w="25400" cap="rnd">
              <a:solidFill>
                <a:srgbClr val="FFFFFF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</p:grpSp>
      <p:pic>
        <p:nvPicPr>
          <p:cNvPr id="6" name="Shape63"/>
          <p:cNvPicPr/>
          <p:nvPr>
            <p:custDataLst>
              <p:tags r:id="rId2"/>
            </p:custDataLst>
          </p:nvPr>
        </p:nvPicPr>
        <p:blipFill>
          <a:blip r:embed="rId35"/>
          <a:stretch>
            <a:fillRect/>
          </a:stretch>
        </p:blipFill>
        <p:spPr>
          <a:xfrm rot="900000">
            <a:off x="9343860" y="395888"/>
            <a:ext cx="2880000" cy="2171700"/>
          </a:xfrm>
          <a:prstGeom prst="rect">
            <a:avLst/>
          </a:prstGeom>
        </p:spPr>
      </p:pic>
      <p:sp>
        <p:nvSpPr>
          <p:cNvPr id="8" name="Shape64">
            <a:extLst>
              <a:ext uri="{FF2B5EF4-FFF2-40B4-BE49-F238E27FC236}">
                <a16:creationId xmlns:a16="http://schemas.microsoft.com/office/drawing/2014/main" id="{245DAD1D-7531-2B4C-9BAD-EE90E1F9F35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271972" y="2169916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397" tIns="25397" rIns="25397" bIns="25397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100000"/>
              </a:lnSpc>
              <a:spcBef>
                <a:spcPct val="0"/>
              </a:spcBef>
            </a:pPr>
            <a:endParaRPr lang="en-US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hape65">
            <a:extLst>
              <a:ext uri="{FF2B5EF4-FFF2-40B4-BE49-F238E27FC236}">
                <a16:creationId xmlns:a16="http://schemas.microsoft.com/office/drawing/2014/main" id="{B2A7DAD9-2423-0D49-A8FE-00E677AA751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2089" y="2169916"/>
            <a:ext cx="2153039" cy="697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 the
enterprise:</a:t>
            </a:r>
          </a:p>
        </p:txBody>
      </p:sp>
      <p:grpSp>
        <p:nvGrpSpPr>
          <p:cNvPr id="28" name="Shape9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72089" y="3400955"/>
            <a:ext cx="654766" cy="654766"/>
            <a:chOff x="4031659" y="2344984"/>
            <a:chExt cx="654766" cy="654766"/>
          </a:xfrm>
        </p:grpSpPr>
        <p:sp>
          <p:nvSpPr>
            <p:cNvPr id="45" name="Shape10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6" name="Shape11"/>
            <p:cNvPicPr/>
            <p:nvPr>
              <p:custDataLst>
                <p:tags r:id="rId29"/>
              </p:custDataLst>
            </p:nvPr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4144978" y="2458303"/>
              <a:ext cx="428128" cy="428128"/>
            </a:xfrm>
            <a:prstGeom prst="rect">
              <a:avLst/>
            </a:prstGeom>
          </p:spPr>
        </p:pic>
      </p:grpSp>
      <p:sp>
        <p:nvSpPr>
          <p:cNvPr id="29" name="Shape13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330942" y="3385316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Time</a:t>
            </a:r>
            <a:endParaRPr kumimoji="0" lang="ru-RU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30" name="Shape17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572089" y="4501425"/>
            <a:ext cx="654766" cy="654766"/>
            <a:chOff x="4031659" y="2344984"/>
            <a:chExt cx="654766" cy="654766"/>
          </a:xfrm>
        </p:grpSpPr>
        <p:sp>
          <p:nvSpPr>
            <p:cNvPr id="47" name="Shape18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6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8" name="Shape19"/>
            <p:cNvPicPr/>
            <p:nvPr>
              <p:custDataLst>
                <p:tags r:id="rId27"/>
              </p:custDataLst>
            </p:nvPr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144978" y="2498373"/>
              <a:ext cx="428128" cy="347988"/>
            </a:xfrm>
            <a:prstGeom prst="rect">
              <a:avLst/>
            </a:prstGeom>
          </p:spPr>
        </p:pic>
      </p:grpSp>
      <p:sp>
        <p:nvSpPr>
          <p:cNvPr id="31" name="Shape21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330942" y="4485786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Corruption or loss of data</a:t>
            </a:r>
            <a:endParaRPr kumimoji="0" lang="ru-RU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32" name="Shape25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572089" y="5601894"/>
            <a:ext cx="654766" cy="654766"/>
            <a:chOff x="4031659" y="2344984"/>
            <a:chExt cx="654766" cy="654766"/>
          </a:xfrm>
        </p:grpSpPr>
        <p:sp>
          <p:nvSpPr>
            <p:cNvPr id="49" name="Shape26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4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0" name="Shape27"/>
            <p:cNvPicPr/>
            <p:nvPr>
              <p:custDataLst>
                <p:tags r:id="rId25"/>
              </p:custDataLst>
            </p:nvPr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144978" y="2538657"/>
              <a:ext cx="428128" cy="267419"/>
            </a:xfrm>
            <a:prstGeom prst="rect">
              <a:avLst/>
            </a:prstGeom>
          </p:spPr>
        </p:pic>
      </p:grpSp>
      <p:sp>
        <p:nvSpPr>
          <p:cNvPr id="33" name="Shape29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330942" y="5586255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Suspension of service</a:t>
            </a:r>
            <a:endParaRPr kumimoji="0" lang="ru-RU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34" name="Shape33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7293234" y="3367439"/>
            <a:ext cx="654766" cy="654766"/>
            <a:chOff x="4031659" y="2344984"/>
            <a:chExt cx="654766" cy="654766"/>
          </a:xfrm>
        </p:grpSpPr>
        <p:sp>
          <p:nvSpPr>
            <p:cNvPr id="51" name="Shape34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2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2" name="Shape35"/>
            <p:cNvPicPr/>
            <p:nvPr>
              <p:custDataLst>
                <p:tags r:id="rId23"/>
              </p:custDataLst>
            </p:nvPr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4144978" y="2458303"/>
              <a:ext cx="428128" cy="428128"/>
            </a:xfrm>
            <a:prstGeom prst="rect">
              <a:avLst/>
            </a:prstGeom>
          </p:spPr>
        </p:pic>
      </p:grpSp>
      <p:sp>
        <p:nvSpPr>
          <p:cNvPr id="35" name="Shape37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8052085" y="3351800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Reputation</a:t>
            </a:r>
            <a:endParaRPr kumimoji="0" lang="ru-RU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36" name="Shape41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293234" y="4501425"/>
            <a:ext cx="654766" cy="654766"/>
            <a:chOff x="4031659" y="2344984"/>
            <a:chExt cx="654766" cy="654766"/>
          </a:xfrm>
        </p:grpSpPr>
        <p:sp>
          <p:nvSpPr>
            <p:cNvPr id="53" name="Shape42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4" name="Shape43"/>
            <p:cNvPicPr/>
            <p:nvPr>
              <p:custDataLst>
                <p:tags r:id="rId21"/>
              </p:custDataLst>
            </p:nvPr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144978" y="2458303"/>
              <a:ext cx="428128" cy="428128"/>
            </a:xfrm>
            <a:prstGeom prst="rect">
              <a:avLst/>
            </a:prstGeom>
          </p:spPr>
        </p:pic>
      </p:grpSp>
      <p:sp>
        <p:nvSpPr>
          <p:cNvPr id="37" name="Shape45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8052085" y="4485786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Legal implications</a:t>
            </a:r>
            <a:endParaRPr kumimoji="0" lang="ru-RU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grpSp>
        <p:nvGrpSpPr>
          <p:cNvPr id="38" name="Shape49">
            <a:extLst>
              <a:ext uri="{FF2B5EF4-FFF2-40B4-BE49-F238E27FC236}">
                <a16:creationId xmlns:a16="http://schemas.microsoft.com/office/drawing/2014/main" id="{A242B8A0-8C43-4989-9E0F-121EF8C5B1E6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7293234" y="5601894"/>
            <a:ext cx="654766" cy="654766"/>
            <a:chOff x="4031659" y="2344984"/>
            <a:chExt cx="654766" cy="654766"/>
          </a:xfrm>
        </p:grpSpPr>
        <p:sp>
          <p:nvSpPr>
            <p:cNvPr id="55" name="Shape50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>
            <a:xfrm>
              <a:off x="4031659" y="2344984"/>
              <a:ext cx="654766" cy="65476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6" name="Shape51"/>
            <p:cNvPicPr/>
            <p:nvPr>
              <p:custDataLst>
                <p:tags r:id="rId19"/>
              </p:custDataLst>
            </p:nvPr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144978" y="2458303"/>
              <a:ext cx="428128" cy="428128"/>
            </a:xfrm>
            <a:prstGeom prst="rect">
              <a:avLst/>
            </a:prstGeom>
          </p:spPr>
        </p:pic>
      </p:grpSp>
      <p:sp>
        <p:nvSpPr>
          <p:cNvPr id="39" name="Shape53">
            <a:extLst>
              <a:ext uri="{FF2B5EF4-FFF2-40B4-BE49-F238E27FC236}">
                <a16:creationId xmlns:a16="http://schemas.microsoft.com/office/drawing/2014/main" id="{61CEC83F-0E68-C94A-B698-27D1444B1E73}"/>
              </a:ext>
            </a:extLst>
          </p:cNvPr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8052085" y="5586255"/>
            <a:ext cx="3830271" cy="670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Thousands/millions of dollars</a:t>
            </a:r>
            <a:endParaRPr kumimoji="0" lang="ru-RU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Open Sans"/>
            </a:endParaRPr>
          </a:p>
        </p:txBody>
      </p:sp>
      <p:sp>
        <p:nvSpPr>
          <p:cNvPr id="7" name="Shape66">
            <a:extLst>
              <a:ext uri="{FF2B5EF4-FFF2-40B4-BE49-F238E27FC236}">
                <a16:creationId xmlns:a16="http://schemas.microsoft.com/office/drawing/2014/main" id="{D43D9679-D888-3C4B-87F3-E91F6A7559B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72090" y="456442"/>
            <a:ext cx="4995954" cy="1313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9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Cost
of Ransomware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Shape43"/>
          <p:cNvGrpSpPr/>
          <p:nvPr>
            <p:custDataLst>
              <p:tags r:id="rId1"/>
            </p:custDataLst>
          </p:nvPr>
        </p:nvGrpSpPr>
        <p:grpSpPr>
          <a:xfrm>
            <a:off x="0" y="-1"/>
            <a:ext cx="12622971" cy="7771045"/>
            <a:chOff x="-635000" y="-635001"/>
            <a:chExt cx="12622971" cy="7771045"/>
          </a:xfrm>
        </p:grpSpPr>
        <p:sp>
          <p:nvSpPr>
            <p:cNvPr id="33" name="Shape38">
              <a:extLst>
                <a:ext uri="{FF2B5EF4-FFF2-40B4-BE49-F238E27FC236}">
                  <a16:creationId xmlns:a16="http://schemas.microsoft.com/office/drawing/2014/main" id="{C15283A9-B181-1F69-ACBD-4A039E1BDC8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5400000">
              <a:off x="4316012" y="-5586013"/>
              <a:ext cx="1799943" cy="11701967"/>
            </a:xfrm>
            <a:prstGeom prst="round1Rect">
              <a:avLst>
                <a:gd name="adj" fmla="val 24992"/>
              </a:avLst>
            </a:pr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Shape40">
              <a:extLst>
                <a:ext uri="{FF2B5EF4-FFF2-40B4-BE49-F238E27FC236}">
                  <a16:creationId xmlns:a16="http://schemas.microsoft.com/office/drawing/2014/main" id="{7EC4D128-D9A2-5AD6-3E8B-56A2B453AB2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20700000">
              <a:off x="3907899" y="4074316"/>
              <a:ext cx="8080071" cy="3061728"/>
            </a:xfrm>
            <a:custGeom>
              <a:avLst/>
              <a:gdLst>
                <a:gd name="connsiteX0" fmla="*/ 7415672 w 8080071"/>
                <a:gd name="connsiteY0" fmla="*/ 36546 h 3061728"/>
                <a:gd name="connsiteX1" fmla="*/ 7517760 w 8080071"/>
                <a:gd name="connsiteY1" fmla="*/ 64163 h 3061728"/>
                <a:gd name="connsiteX2" fmla="*/ 8001173 w 8080071"/>
                <a:gd name="connsiteY2" fmla="*/ 325894 h 3061728"/>
                <a:gd name="connsiteX3" fmla="*/ 8080071 w 8080071"/>
                <a:gd name="connsiteY3" fmla="*/ 397602 h 3061728"/>
                <a:gd name="connsiteX4" fmla="*/ 7366220 w 8080071"/>
                <a:gd name="connsiteY4" fmla="*/ 3061728 h 3061728"/>
                <a:gd name="connsiteX5" fmla="*/ 0 w 8080071"/>
                <a:gd name="connsiteY5" fmla="*/ 1087955 h 3061728"/>
                <a:gd name="connsiteX6" fmla="*/ 21904 w 8080071"/>
                <a:gd name="connsiteY6" fmla="*/ 1002766 h 3061728"/>
                <a:gd name="connsiteX7" fmla="*/ 1384900 w 8080071"/>
                <a:gd name="connsiteY7" fmla="*/ 1 h 3061728"/>
                <a:gd name="connsiteX8" fmla="*/ 7093366 w 8080071"/>
                <a:gd name="connsiteY8" fmla="*/ 0 h 3061728"/>
                <a:gd name="connsiteX9" fmla="*/ 7415672 w 8080071"/>
                <a:gd name="connsiteY9" fmla="*/ 36546 h 306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0071" h="3061728">
                  <a:moveTo>
                    <a:pt x="7415672" y="36546"/>
                  </a:moveTo>
                  <a:cubicBezTo>
                    <a:pt x="7450198" y="44516"/>
                    <a:pt x="7484244" y="53738"/>
                    <a:pt x="7517760" y="64163"/>
                  </a:cubicBezTo>
                  <a:cubicBezTo>
                    <a:pt x="7696515" y="119761"/>
                    <a:pt x="7860203" y="209555"/>
                    <a:pt x="8001173" y="325894"/>
                  </a:cubicBezTo>
                  <a:lnTo>
                    <a:pt x="8080071" y="397602"/>
                  </a:lnTo>
                  <a:lnTo>
                    <a:pt x="7366220" y="3061728"/>
                  </a:lnTo>
                  <a:lnTo>
                    <a:pt x="0" y="1087955"/>
                  </a:lnTo>
                  <a:lnTo>
                    <a:pt x="21904" y="1002766"/>
                  </a:lnTo>
                  <a:cubicBezTo>
                    <a:pt x="202598" y="421814"/>
                    <a:pt x="744490" y="1"/>
                    <a:pt x="1384900" y="1"/>
                  </a:cubicBezTo>
                  <a:lnTo>
                    <a:pt x="7093366" y="0"/>
                  </a:lnTo>
                  <a:cubicBezTo>
                    <a:pt x="7204207" y="0"/>
                    <a:pt x="7312096" y="12636"/>
                    <a:pt x="7415672" y="36546"/>
                  </a:cubicBezTo>
                  <a:close/>
                </a:path>
              </a:pathLst>
            </a:cu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/>
              <a:endParaRPr lang="en-US" sz="4000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Shape42">
              <a:extLst>
                <a:ext uri="{FF2B5EF4-FFF2-40B4-BE49-F238E27FC236}">
                  <a16:creationId xmlns:a16="http://schemas.microsoft.com/office/drawing/2014/main" id="{9F6E1428-1635-E545-A165-B6F083FC7D4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-181527" y="-245526"/>
              <a:ext cx="442604" cy="442604"/>
            </a:xfrm>
            <a:prstGeom prst="round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/>
              <a:endParaRPr lang="ru-RU" sz="1600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" name="Shape0">
            <a:extLst>
              <a:ext uri="{FF2B5EF4-FFF2-40B4-BE49-F238E27FC236}">
                <a16:creationId xmlns:a16="http://schemas.microsoft.com/office/drawing/2014/main" id="{FB575326-6C34-6CBD-7BA0-D431B5EF402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445888" y="1942143"/>
            <a:ext cx="5446076" cy="4339341"/>
            <a:chOff x="3372962" y="1259329"/>
            <a:chExt cx="5446076" cy="4339341"/>
          </a:xfrm>
        </p:grpSpPr>
        <p:sp>
          <p:nvSpPr>
            <p:cNvPr id="36" name="Shape44">
              <a:extLst>
                <a:ext uri="{FF2B5EF4-FFF2-40B4-BE49-F238E27FC236}">
                  <a16:creationId xmlns:a16="http://schemas.microsoft.com/office/drawing/2014/main" id="{C5654504-FF88-4EE1-6A82-4EC6C05AA36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3372962" y="1259329"/>
              <a:ext cx="5446076" cy="433934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" sz="1800" b="0" i="0" u="none" strike="noStrike">
                <a:solidFill>
                  <a:srgbClr val="000000"/>
                </a:solidFill>
                <a:effectLst/>
                <a:latin typeface="Open Sans"/>
              </a:endParaRPr>
            </a:p>
          </p:txBody>
        </p:sp>
        <p:pic>
          <p:nvPicPr>
            <p:cNvPr id="6" name="Shape45"/>
            <p:cNvPicPr/>
            <p:nvPr>
              <p:custDataLst>
                <p:tags r:id="rId25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>
              <a:off x="3372962" y="1259329"/>
              <a:ext cx="5446076" cy="4339341"/>
            </a:xfrm>
            <a:prstGeom prst="rect">
              <a:avLst/>
            </a:prstGeom>
          </p:spPr>
        </p:pic>
      </p:grpSp>
      <p:grpSp>
        <p:nvGrpSpPr>
          <p:cNvPr id="24" name="Shape8">
            <a:extLst>
              <a:ext uri="{FF2B5EF4-FFF2-40B4-BE49-F238E27FC236}">
                <a16:creationId xmlns:a16="http://schemas.microsoft.com/office/drawing/2014/main" id="{CB0BE28D-93FE-4034-A279-6A4AF6F9085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05052" y="1955633"/>
            <a:ext cx="763972" cy="763972"/>
            <a:chOff x="4341691" y="2251101"/>
            <a:chExt cx="763972" cy="763972"/>
          </a:xfrm>
        </p:grpSpPr>
        <p:sp>
          <p:nvSpPr>
            <p:cNvPr id="37" name="Shape9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2"/>
              </p:custDataLst>
            </p:nvPr>
          </p:nvSpPr>
          <p:spPr>
            <a:xfrm>
              <a:off x="4341691" y="2251101"/>
              <a:ext cx="763972" cy="763972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09" hangingPunct="0"/>
              <a:endParaRPr lang="ru-RU" sz="1600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8" name="Shape10"/>
            <p:cNvPicPr/>
            <p:nvPr>
              <p:custDataLst>
                <p:tags r:id="rId23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519707" y="2408087"/>
              <a:ext cx="407940" cy="450000"/>
            </a:xfrm>
            <a:prstGeom prst="rect">
              <a:avLst/>
            </a:prstGeom>
          </p:spPr>
        </p:pic>
      </p:grpSp>
      <p:sp>
        <p:nvSpPr>
          <p:cNvPr id="25" name="Shape12">
            <a:extLst>
              <a:ext uri="{FF2B5EF4-FFF2-40B4-BE49-F238E27FC236}">
                <a16:creationId xmlns:a16="http://schemas.microsoft.com/office/drawing/2014/main" id="{1D14E75D-59D9-7F4D-BD33-FFE6CB38260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10093" y="1911515"/>
            <a:ext cx="3612929" cy="85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Avoid suspicious file
attachments &amp; links</a:t>
            </a:r>
            <a:endParaRPr lang="ru-RU" sz="1200"/>
          </a:p>
        </p:txBody>
      </p:sp>
      <p:grpSp>
        <p:nvGrpSpPr>
          <p:cNvPr id="26" name="Shape16">
            <a:extLst>
              <a:ext uri="{FF2B5EF4-FFF2-40B4-BE49-F238E27FC236}">
                <a16:creationId xmlns:a16="http://schemas.microsoft.com/office/drawing/2014/main" id="{CB0BE28D-93FE-4034-A279-6A4AF6F9085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05052" y="3131420"/>
            <a:ext cx="763972" cy="763972"/>
            <a:chOff x="4341691" y="2251101"/>
            <a:chExt cx="763972" cy="763972"/>
          </a:xfrm>
        </p:grpSpPr>
        <p:sp>
          <p:nvSpPr>
            <p:cNvPr id="39" name="Shape17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4341691" y="2251101"/>
              <a:ext cx="763972" cy="763972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09" hangingPunct="0"/>
              <a:endParaRPr lang="ru-RU" sz="1600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0" name="Shape18"/>
            <p:cNvPicPr/>
            <p:nvPr>
              <p:custDataLst>
                <p:tags r:id="rId21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498677" y="2408087"/>
              <a:ext cx="450000" cy="450000"/>
            </a:xfrm>
            <a:prstGeom prst="rect">
              <a:avLst/>
            </a:prstGeom>
          </p:spPr>
        </p:pic>
      </p:grpSp>
      <p:sp>
        <p:nvSpPr>
          <p:cNvPr id="27" name="Shape20">
            <a:extLst>
              <a:ext uri="{FF2B5EF4-FFF2-40B4-BE49-F238E27FC236}">
                <a16:creationId xmlns:a16="http://schemas.microsoft.com/office/drawing/2014/main" id="{1D14E75D-59D9-7F4D-BD33-FFE6CB38260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10093" y="3087303"/>
            <a:ext cx="3612929" cy="85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Open Sans"/>
              </a:rPr>
              <a:t>Say no to executables,
scripts, macros</a:t>
            </a:r>
            <a:endParaRPr lang="ru-RU" sz="1200" dirty="0"/>
          </a:p>
        </p:txBody>
      </p:sp>
      <p:grpSp>
        <p:nvGrpSpPr>
          <p:cNvPr id="28" name="Shape24">
            <a:extLst>
              <a:ext uri="{FF2B5EF4-FFF2-40B4-BE49-F238E27FC236}">
                <a16:creationId xmlns:a16="http://schemas.microsoft.com/office/drawing/2014/main" id="{CB0BE28D-93FE-4034-A279-6A4AF6F9085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05052" y="4307209"/>
            <a:ext cx="763972" cy="763972"/>
            <a:chOff x="4341691" y="2251101"/>
            <a:chExt cx="763972" cy="763972"/>
          </a:xfrm>
        </p:grpSpPr>
        <p:sp>
          <p:nvSpPr>
            <p:cNvPr id="41" name="Shape25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18"/>
              </p:custDataLst>
            </p:nvPr>
          </p:nvSpPr>
          <p:spPr>
            <a:xfrm>
              <a:off x="4341691" y="2251101"/>
              <a:ext cx="763972" cy="763972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09" hangingPunct="0"/>
              <a:endParaRPr lang="ru-RU" sz="1600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2" name="Shape26"/>
            <p:cNvPicPr/>
            <p:nvPr>
              <p:custDataLst>
                <p:tags r:id="rId19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498677" y="2415069"/>
              <a:ext cx="450000" cy="436036"/>
            </a:xfrm>
            <a:prstGeom prst="rect">
              <a:avLst/>
            </a:prstGeom>
          </p:spPr>
        </p:pic>
      </p:grpSp>
      <p:sp>
        <p:nvSpPr>
          <p:cNvPr id="29" name="Shape28">
            <a:extLst>
              <a:ext uri="{FF2B5EF4-FFF2-40B4-BE49-F238E27FC236}">
                <a16:creationId xmlns:a16="http://schemas.microsoft.com/office/drawing/2014/main" id="{1D14E75D-59D9-7F4D-BD33-FFE6CB38260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10093" y="4263091"/>
            <a:ext cx="3612929" cy="85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Browse carefully</a:t>
            </a:r>
            <a:endParaRPr lang="ru-RU" sz="1200"/>
          </a:p>
        </p:txBody>
      </p:sp>
      <p:grpSp>
        <p:nvGrpSpPr>
          <p:cNvPr id="30" name="Shape32">
            <a:extLst>
              <a:ext uri="{FF2B5EF4-FFF2-40B4-BE49-F238E27FC236}">
                <a16:creationId xmlns:a16="http://schemas.microsoft.com/office/drawing/2014/main" id="{CB0BE28D-93FE-4034-A279-6A4AF6F90858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305052" y="5482998"/>
            <a:ext cx="763972" cy="763972"/>
            <a:chOff x="4341691" y="2251101"/>
            <a:chExt cx="763972" cy="763972"/>
          </a:xfrm>
        </p:grpSpPr>
        <p:sp>
          <p:nvSpPr>
            <p:cNvPr id="43" name="Shape33">
              <a:extLst>
                <a:ext uri="{FF2B5EF4-FFF2-40B4-BE49-F238E27FC236}">
                  <a16:creationId xmlns:a16="http://schemas.microsoft.com/office/drawing/2014/main" id="{CFC9907D-B288-EF45-8B00-9A005BCFC729}"/>
                </a:ext>
              </a:extLst>
            </p:cNvPr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>
              <a:off x="4341691" y="2251101"/>
              <a:ext cx="763972" cy="763972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09" hangingPunct="0"/>
              <a:endParaRPr lang="ru-RU" sz="1600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4" name="Shape34"/>
            <p:cNvPicPr/>
            <p:nvPr>
              <p:custDataLst>
                <p:tags r:id="rId17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498677" y="2408087"/>
              <a:ext cx="450000" cy="450000"/>
            </a:xfrm>
            <a:prstGeom prst="rect">
              <a:avLst/>
            </a:prstGeom>
          </p:spPr>
        </p:pic>
      </p:grpSp>
      <p:sp>
        <p:nvSpPr>
          <p:cNvPr id="31" name="Shape36">
            <a:extLst>
              <a:ext uri="{FF2B5EF4-FFF2-40B4-BE49-F238E27FC236}">
                <a16:creationId xmlns:a16="http://schemas.microsoft.com/office/drawing/2014/main" id="{1D14E75D-59D9-7F4D-BD33-FFE6CB38260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10093" y="5438880"/>
            <a:ext cx="3612929" cy="85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Keep software
up-to-date</a:t>
            </a:r>
            <a:endParaRPr lang="ru-RU" sz="1200"/>
          </a:p>
        </p:txBody>
      </p:sp>
      <p:grpSp>
        <p:nvGrpSpPr>
          <p:cNvPr id="20" name="Shape46"/>
          <p:cNvGrpSpPr/>
          <p:nvPr>
            <p:custDataLst>
              <p:tags r:id="rId11"/>
            </p:custDataLst>
          </p:nvPr>
        </p:nvGrpSpPr>
        <p:grpSpPr>
          <a:xfrm>
            <a:off x="667692" y="467165"/>
            <a:ext cx="867832" cy="867832"/>
            <a:chOff x="5027084" y="2360084"/>
            <a:chExt cx="867832" cy="867832"/>
          </a:xfrm>
        </p:grpSpPr>
        <p:grpSp>
          <p:nvGrpSpPr>
            <p:cNvPr id="22" name="Shape47">
              <a:extLst>
                <a:ext uri="{FF2B5EF4-FFF2-40B4-BE49-F238E27FC236}">
                  <a16:creationId xmlns:a16="http://schemas.microsoft.com/office/drawing/2014/main" id="{72562527-9FDB-7746-97D4-43DE1277F755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5070980" y="2403979"/>
              <a:ext cx="780041" cy="780041"/>
              <a:chOff x="5938310" y="2100282"/>
              <a:chExt cx="780041" cy="780041"/>
            </a:xfrm>
          </p:grpSpPr>
          <p:sp>
            <p:nvSpPr>
              <p:cNvPr id="45" name="Shape48">
                <a:extLst>
                  <a:ext uri="{FF2B5EF4-FFF2-40B4-BE49-F238E27FC236}">
                    <a16:creationId xmlns:a16="http://schemas.microsoft.com/office/drawing/2014/main" id="{5CABFC7F-BE5C-6C40-907B-640548AD29F0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938310" y="2100282"/>
                <a:ext cx="780041" cy="780041"/>
              </a:xfrm>
              <a:prstGeom prst="roundRect">
                <a:avLst/>
              </a:prstGeom>
              <a:solidFill>
                <a:srgbClr val="000000"/>
              </a:solidFill>
              <a:ln w="1270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 hangingPunct="0"/>
                <a:endParaRPr lang="ru-RU" sz="1600" kern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id="23" name="Shape49"/>
              <p:cNvPicPr/>
              <p:nvPr>
                <p:custDataLst>
                  <p:tags r:id="rId15"/>
                </p:custDataLst>
              </p:nvPr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6098011" y="2259983"/>
                <a:ext cx="460638" cy="460638"/>
              </a:xfrm>
              <a:prstGeom prst="rect">
                <a:avLst/>
              </a:prstGeom>
            </p:spPr>
          </p:pic>
        </p:grpSp>
      </p:grpSp>
      <p:sp>
        <p:nvSpPr>
          <p:cNvPr id="19" name="Shape50">
            <a:extLst>
              <a:ext uri="{FF2B5EF4-FFF2-40B4-BE49-F238E27FC236}">
                <a16:creationId xmlns:a16="http://schemas.microsoft.com/office/drawing/2014/main" id="{C2895C86-5BA8-0D41-B437-DDF6C008ECF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768116" y="269523"/>
            <a:ext cx="8110230" cy="7218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Preventing Ransomware Infections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31"/>
          <p:cNvGrpSpPr/>
          <p:nvPr>
            <p:custDataLst>
              <p:tags r:id="rId1"/>
            </p:custDataLst>
          </p:nvPr>
        </p:nvGrpSpPr>
        <p:grpSpPr>
          <a:xfrm>
            <a:off x="-279222" y="-712396"/>
            <a:ext cx="13248436" cy="8045234"/>
            <a:chOff x="-914222" y="-1347396"/>
            <a:chExt cx="13248436" cy="8045234"/>
          </a:xfrm>
        </p:grpSpPr>
        <p:pic>
          <p:nvPicPr>
            <p:cNvPr id="21" name="Shape10"/>
            <p:cNvPicPr/>
            <p:nvPr>
              <p:custDataLst>
                <p:tags r:id="rId8"/>
              </p:custDataLst>
            </p:nvPr>
          </p:nvPicPr>
          <p:blipFill>
            <a:blip r:embed="rId20">
              <a:lum bright="-50000"/>
            </a:blip>
            <a:stretch>
              <a:fillRect/>
            </a:stretch>
          </p:blipFill>
          <p:spPr>
            <a:xfrm>
              <a:off x="-634999" y="-635000"/>
              <a:ext cx="12193588" cy="6858000"/>
            </a:xfrm>
            <a:prstGeom prst="rect">
              <a:avLst/>
            </a:prstGeom>
          </p:spPr>
        </p:pic>
        <p:sp>
          <p:nvSpPr>
            <p:cNvPr id="22" name="Shape12">
              <a:extLst>
                <a:ext uri="{FF2B5EF4-FFF2-40B4-BE49-F238E27FC236}">
                  <a16:creationId xmlns:a16="http://schemas.microsoft.com/office/drawing/2014/main" id="{C27C7FF4-508B-94FA-1EFC-CB0869F48E2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18900000">
              <a:off x="1557956" y="-1109839"/>
              <a:ext cx="7807676" cy="7807676"/>
            </a:xfrm>
            <a:custGeom>
              <a:avLst/>
              <a:gdLst>
                <a:gd name="connsiteX0" fmla="*/ 4849337 w 7807676"/>
                <a:gd name="connsiteY0" fmla="*/ 0 h 7807676"/>
                <a:gd name="connsiteX1" fmla="*/ 7807676 w 7807676"/>
                <a:gd name="connsiteY1" fmla="*/ 2958339 h 7807676"/>
                <a:gd name="connsiteX2" fmla="*/ 7807676 w 7807676"/>
                <a:gd name="connsiteY2" fmla="*/ 6506371 h 7807676"/>
                <a:gd name="connsiteX3" fmla="*/ 6506371 w 7807676"/>
                <a:gd name="connsiteY3" fmla="*/ 7807676 h 7807676"/>
                <a:gd name="connsiteX4" fmla="*/ 2958336 w 7807676"/>
                <a:gd name="connsiteY4" fmla="*/ 7807676 h 7807676"/>
                <a:gd name="connsiteX5" fmla="*/ 0 w 7807676"/>
                <a:gd name="connsiteY5" fmla="*/ 4849340 h 7807676"/>
                <a:gd name="connsiteX6" fmla="*/ 0 w 7807676"/>
                <a:gd name="connsiteY6" fmla="*/ 1301305 h 7807676"/>
                <a:gd name="connsiteX7" fmla="*/ 1301305 w 7807676"/>
                <a:gd name="connsiteY7" fmla="*/ 0 h 780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676" h="7807676">
                  <a:moveTo>
                    <a:pt x="4849337" y="0"/>
                  </a:moveTo>
                  <a:lnTo>
                    <a:pt x="7807676" y="2958339"/>
                  </a:lnTo>
                  <a:lnTo>
                    <a:pt x="7807676" y="6506371"/>
                  </a:lnTo>
                  <a:cubicBezTo>
                    <a:pt x="7807676" y="7225062"/>
                    <a:pt x="7225062" y="7807676"/>
                    <a:pt x="6506371" y="7807676"/>
                  </a:cubicBezTo>
                  <a:lnTo>
                    <a:pt x="2958336" y="7807676"/>
                  </a:lnTo>
                  <a:lnTo>
                    <a:pt x="0" y="4849340"/>
                  </a:lnTo>
                  <a:lnTo>
                    <a:pt x="0" y="1301305"/>
                  </a:lnTo>
                  <a:cubicBezTo>
                    <a:pt x="0" y="582614"/>
                    <a:pt x="582614" y="0"/>
                    <a:pt x="1301305" y="0"/>
                  </a:cubicBezTo>
                  <a:close/>
                </a:path>
              </a:pathLst>
            </a:custGeom>
            <a:solidFill>
              <a:srgbClr val="E5B1A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3" name="Shape17">
              <a:extLst>
                <a:ext uri="{FF2B5EF4-FFF2-40B4-BE49-F238E27FC236}">
                  <a16:creationId xmlns:a16="http://schemas.microsoft.com/office/drawing/2014/main" id="{49B106F6-D09A-AC4E-9210-29F9423105F5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216142" y="-875969"/>
              <a:ext cx="9610296" cy="7455291"/>
              <a:chOff x="1700696" y="-481937"/>
              <a:chExt cx="19220591" cy="14910581"/>
            </a:xfrm>
          </p:grpSpPr>
          <p:sp>
            <p:nvSpPr>
              <p:cNvPr id="25" name="Shape18">
                <a:extLst>
                  <a:ext uri="{FF2B5EF4-FFF2-40B4-BE49-F238E27FC236}">
                    <a16:creationId xmlns:a16="http://schemas.microsoft.com/office/drawing/2014/main" id="{A07DB0EE-BE2E-0A41-8CFF-B3EE0688F678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2579194" y="-481937"/>
                <a:ext cx="1767038" cy="1767038"/>
              </a:xfrm>
              <a:prstGeom prst="round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Shape19">
                <a:extLst>
                  <a:ext uri="{FF2B5EF4-FFF2-40B4-BE49-F238E27FC236}">
                    <a16:creationId xmlns:a16="http://schemas.microsoft.com/office/drawing/2014/main" id="{F0A70F32-30FC-F143-AB1B-76071BFA8D03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700696" y="12096227"/>
                <a:ext cx="2332417" cy="2332417"/>
              </a:xfrm>
              <a:prstGeom prst="roundRect">
                <a:avLst/>
              </a:prstGeom>
              <a:noFill/>
              <a:ln w="63500" cap="flat">
                <a:solidFill>
                  <a:srgbClr val="FFFFFF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Shape20">
                <a:extLst>
                  <a:ext uri="{FF2B5EF4-FFF2-40B4-BE49-F238E27FC236}">
                    <a16:creationId xmlns:a16="http://schemas.microsoft.com/office/drawing/2014/main" id="{93FA5FC1-79DD-6F48-9502-D2B4B7E025E2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9588468" y="9825565"/>
                <a:ext cx="1332819" cy="1332819"/>
              </a:xfrm>
              <a:prstGeom prst="roundRect">
                <a:avLst/>
              </a:prstGeom>
              <a:noFill/>
              <a:ln w="63500" cap="flat">
                <a:solidFill>
                  <a:srgbClr val="FFFFFF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4" name="Shape26">
              <a:extLst>
                <a:ext uri="{FF2B5EF4-FFF2-40B4-BE49-F238E27FC236}">
                  <a16:creationId xmlns:a16="http://schemas.microsoft.com/office/drawing/2014/main" id="{375F97A4-5432-C74D-8ABF-4327698461DF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-914222" y="-1347396"/>
              <a:ext cx="13248436" cy="7194714"/>
              <a:chOff x="-560032" y="-1424791"/>
              <a:chExt cx="26496869" cy="14389429"/>
            </a:xfrm>
          </p:grpSpPr>
          <p:sp>
            <p:nvSpPr>
              <p:cNvPr id="28" name="Shape27"/>
              <p:cNvSpPr/>
              <p:nvPr>
                <p:custDataLst>
                  <p:tags r:id="rId12"/>
                </p:custDataLst>
              </p:nvPr>
            </p:nvSpPr>
            <p:spPr>
              <a:xfrm flipV="1">
                <a:off x="10014088" y="11688733"/>
                <a:ext cx="4799734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169" rtl="0" eaLnBrk="1" fontAlgn="auto" latinLnBrk="0" hangingPunct="0">
                  <a:lnSpc>
                    <a:spcPct val="90000"/>
                  </a:lnSpc>
                  <a:spcBef>
                    <a:spcPts val="225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" name="Shape28">
                <a:extLst>
                  <a:ext uri="{FF2B5EF4-FFF2-40B4-BE49-F238E27FC236}">
                    <a16:creationId xmlns:a16="http://schemas.microsoft.com/office/drawing/2014/main" id="{456BC529-CCE5-4B4E-9178-94CADBFE5E7C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-560032" y="2364929"/>
                <a:ext cx="915293" cy="915293"/>
              </a:xfrm>
              <a:prstGeom prst="round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" name="Shape29">
                <a:extLst>
                  <a:ext uri="{FF2B5EF4-FFF2-40B4-BE49-F238E27FC236}">
                    <a16:creationId xmlns:a16="http://schemas.microsoft.com/office/drawing/2014/main" id="{8016AC29-A56F-9047-82A7-D12C6AE663DD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0695710" y="12222461"/>
                <a:ext cx="742176" cy="742176"/>
              </a:xfrm>
              <a:prstGeom prst="roundRect">
                <a:avLst/>
              </a:prstGeom>
              <a:solidFill>
                <a:srgbClr val="FFFFFF"/>
              </a:solidFill>
              <a:ln w="1143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" name="Shape30">
                <a:extLst>
                  <a:ext uri="{FF2B5EF4-FFF2-40B4-BE49-F238E27FC236}">
                    <a16:creationId xmlns:a16="http://schemas.microsoft.com/office/drawing/2014/main" id="{2AA832A6-9A00-F84A-9941-983B1F36F401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22147119" y="-1424791"/>
                <a:ext cx="3789720" cy="3789720"/>
              </a:xfrm>
              <a:prstGeom prst="roundRect">
                <a:avLst/>
              </a:prstGeom>
              <a:noFill/>
              <a:ln w="76200" cap="rnd">
                <a:solidFill>
                  <a:srgbClr val="FFFFFF"/>
                </a:solidFill>
                <a:prstDash val="sysDot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ru-RU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7" name="Shape4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0991" y="4561661"/>
            <a:ext cx="3930931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Open Sans"/>
              </a:rPr>
              <a:t>Back up files regularly</a:t>
            </a:r>
            <a:endParaRPr lang="en" kern="1200" dirty="0">
              <a:solidFill>
                <a:schemeClr val="bg1"/>
              </a:solidFill>
            </a:endParaRPr>
          </a:p>
        </p:txBody>
      </p:sp>
      <p:sp>
        <p:nvSpPr>
          <p:cNvPr id="18" name="Shape6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00991" y="4947206"/>
            <a:ext cx="4251465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Open Sans"/>
              </a:rPr>
              <a:t>Keep redundant backups if possible</a:t>
            </a:r>
            <a:endParaRPr lang="en" sz="2000" kern="1200" dirty="0">
              <a:solidFill>
                <a:schemeClr val="bg1"/>
              </a:solidFill>
            </a:endParaRPr>
          </a:p>
        </p:txBody>
      </p:sp>
      <p:sp>
        <p:nvSpPr>
          <p:cNvPr id="19" name="Shape8">
            <a:extLst>
              <a:ext uri="{FF2B5EF4-FFF2-40B4-BE49-F238E27FC236}">
                <a16:creationId xmlns:a16="http://schemas.microsoft.com/office/drawing/2014/main" id="{DAB4F450-8D93-CF46-9069-A1A1039B4E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00991" y="5340359"/>
            <a:ext cx="4312139" cy="2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Open Sans"/>
              </a:rPr>
              <a:t>Disconnect backups when not in use</a:t>
            </a:r>
            <a:endParaRPr lang="en" sz="2000" kern="1200" dirty="0">
              <a:solidFill>
                <a:schemeClr val="bg1"/>
              </a:solidFill>
            </a:endParaRPr>
          </a:p>
        </p:txBody>
      </p:sp>
      <p:grpSp>
        <p:nvGrpSpPr>
          <p:cNvPr id="14" name="Shape32"/>
          <p:cNvGrpSpPr/>
          <p:nvPr>
            <p:custDataLst>
              <p:tags r:id="rId5"/>
            </p:custDataLst>
          </p:nvPr>
        </p:nvGrpSpPr>
        <p:grpSpPr>
          <a:xfrm>
            <a:off x="5186532" y="1036049"/>
            <a:ext cx="1820524" cy="1820524"/>
            <a:chOff x="4551532" y="1883738"/>
            <a:chExt cx="1820524" cy="1820524"/>
          </a:xfrm>
        </p:grpSpPr>
        <p:pic>
          <p:nvPicPr>
            <p:cNvPr id="16" name="Shape33"/>
            <p:cNvPicPr/>
            <p:nvPr>
              <p:custDataLst>
                <p:tags r:id="rId7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4551532" y="1883738"/>
              <a:ext cx="1820524" cy="1820524"/>
            </a:xfrm>
            <a:prstGeom prst="rect">
              <a:avLst/>
            </a:prstGeom>
          </p:spPr>
        </p:pic>
      </p:grpSp>
      <p:sp>
        <p:nvSpPr>
          <p:cNvPr id="13" name="Shape34">
            <a:extLst>
              <a:ext uri="{FF2B5EF4-FFF2-40B4-BE49-F238E27FC236}">
                <a16:creationId xmlns:a16="http://schemas.microsoft.com/office/drawing/2014/main" id="{4AEAA1C6-14ED-2187-342A-E8A30694948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59508" y="3155894"/>
            <a:ext cx="6274573" cy="1145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Open Sans"/>
              </a:rPr>
              <a:t>Back It Up!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5.4.44.2"/>
  <p:tag name="AS_RELEASE_DATE" val="2022.12.31"/>
  <p:tag name="AS_TITLE" val="Aspose.Slides for Java"/>
  <p:tag name="AS_VERSION" val="22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354</Words>
  <Application>Microsoft Macintosh PowerPoint</Application>
  <PresentationFormat>Custom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Arial</vt:lpstr>
      <vt:lpstr>Open Sans</vt:lpstr>
      <vt:lpstr>Calibri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Sanil Almeida</cp:lastModifiedBy>
  <cp:revision>2</cp:revision>
  <cp:lastPrinted>2023-02-08T17:57:35Z</cp:lastPrinted>
  <dcterms:created xsi:type="dcterms:W3CDTF">2023-02-08T17:57:35Z</dcterms:created>
  <dcterms:modified xsi:type="dcterms:W3CDTF">2023-02-08T18:32:00Z</dcterms:modified>
</cp:coreProperties>
</file>